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28" r:id="rId3"/>
  </p:sldMasterIdLst>
  <p:notesMasterIdLst>
    <p:notesMasterId r:id="rId30"/>
  </p:notesMasterIdLst>
  <p:handoutMasterIdLst>
    <p:handoutMasterId r:id="rId31"/>
  </p:handoutMasterIdLst>
  <p:sldIdLst>
    <p:sldId id="268" r:id="rId4"/>
    <p:sldId id="256" r:id="rId5"/>
    <p:sldId id="270" r:id="rId6"/>
    <p:sldId id="367" r:id="rId7"/>
    <p:sldId id="281" r:id="rId8"/>
    <p:sldId id="357" r:id="rId9"/>
    <p:sldId id="358" r:id="rId10"/>
    <p:sldId id="269" r:id="rId11"/>
    <p:sldId id="274" r:id="rId12"/>
    <p:sldId id="369" r:id="rId13"/>
    <p:sldId id="372" r:id="rId14"/>
    <p:sldId id="370" r:id="rId15"/>
    <p:sldId id="373" r:id="rId16"/>
    <p:sldId id="371" r:id="rId17"/>
    <p:sldId id="374" r:id="rId18"/>
    <p:sldId id="359" r:id="rId19"/>
    <p:sldId id="290" r:id="rId20"/>
    <p:sldId id="362" r:id="rId21"/>
    <p:sldId id="363" r:id="rId22"/>
    <p:sldId id="364" r:id="rId23"/>
    <p:sldId id="360" r:id="rId24"/>
    <p:sldId id="361" r:id="rId25"/>
    <p:sldId id="365" r:id="rId26"/>
    <p:sldId id="366" r:id="rId27"/>
    <p:sldId id="356" r:id="rId28"/>
    <p:sldId id="351" r:id="rId29"/>
  </p:sldIdLst>
  <p:sldSz cx="12192000" cy="6858000"/>
  <p:notesSz cx="9236075" cy="6950075"/>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81" d="100"/>
          <a:sy n="81" d="100"/>
        </p:scale>
        <p:origin x="126" y="67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088" cy="349250"/>
          </a:xfrm>
          <a:prstGeom prst="rect">
            <a:avLst/>
          </a:prstGeom>
        </p:spPr>
        <p:txBody>
          <a:bodyPr vert="horz" lIns="92492" tIns="46246" rIns="92492" bIns="46246" rtlCol="0"/>
          <a:lstStyle>
            <a:lvl1pPr algn="l">
              <a:defRPr sz="1200"/>
            </a:lvl1pPr>
          </a:lstStyle>
          <a:p>
            <a:pPr>
              <a:defRPr/>
            </a:pPr>
            <a:endParaRPr lang="en-US"/>
          </a:p>
        </p:txBody>
      </p:sp>
      <p:sp>
        <p:nvSpPr>
          <p:cNvPr id="3" name="Date Placeholder 2"/>
          <p:cNvSpPr>
            <a:spLocks noGrp="1"/>
          </p:cNvSpPr>
          <p:nvPr>
            <p:ph type="dt" sz="quarter" idx="1"/>
          </p:nvPr>
        </p:nvSpPr>
        <p:spPr>
          <a:xfrm>
            <a:off x="5232400" y="0"/>
            <a:ext cx="4002088" cy="349250"/>
          </a:xfrm>
          <a:prstGeom prst="rect">
            <a:avLst/>
          </a:prstGeom>
        </p:spPr>
        <p:txBody>
          <a:bodyPr vert="horz" lIns="92492" tIns="46246" rIns="92492" bIns="46246" rtlCol="0"/>
          <a:lstStyle>
            <a:lvl1pPr algn="r">
              <a:defRPr sz="1200"/>
            </a:lvl1pPr>
          </a:lstStyle>
          <a:p>
            <a:pPr>
              <a:defRPr/>
            </a:pPr>
            <a:fld id="{2B807B5E-0790-434A-B057-ADDA04E48236}" type="datetimeFigureOut">
              <a:rPr lang="en-US"/>
              <a:pPr>
                <a:defRPr/>
              </a:pPr>
              <a:t>9/7/2019</a:t>
            </a:fld>
            <a:endParaRPr lang="en-US"/>
          </a:p>
        </p:txBody>
      </p:sp>
      <p:sp>
        <p:nvSpPr>
          <p:cNvPr id="4" name="Footer Placeholder 3"/>
          <p:cNvSpPr>
            <a:spLocks noGrp="1"/>
          </p:cNvSpPr>
          <p:nvPr>
            <p:ph type="ftr" sz="quarter" idx="2"/>
          </p:nvPr>
        </p:nvSpPr>
        <p:spPr>
          <a:xfrm>
            <a:off x="0" y="6600825"/>
            <a:ext cx="4002088" cy="349250"/>
          </a:xfrm>
          <a:prstGeom prst="rect">
            <a:avLst/>
          </a:prstGeom>
        </p:spPr>
        <p:txBody>
          <a:bodyPr vert="horz" lIns="92492" tIns="46246" rIns="92492" bIns="46246"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5232400" y="6600825"/>
            <a:ext cx="4002088" cy="349250"/>
          </a:xfrm>
          <a:prstGeom prst="rect">
            <a:avLst/>
          </a:prstGeom>
        </p:spPr>
        <p:txBody>
          <a:bodyPr vert="horz" wrap="square" lIns="92492" tIns="46246" rIns="92492" bIns="46246" numCol="1" anchor="b" anchorCtr="0" compatLnSpc="1">
            <a:prstTxWarp prst="textNoShape">
              <a:avLst/>
            </a:prstTxWarp>
          </a:bodyPr>
          <a:lstStyle>
            <a:lvl1pPr algn="r">
              <a:defRPr sz="1200"/>
            </a:lvl1pPr>
          </a:lstStyle>
          <a:p>
            <a:fld id="{A3FEB009-8733-4C9C-B859-106836A88A02}" type="slidenum">
              <a:rPr lang="en-US" altLang="en-US"/>
              <a:pPr/>
              <a:t>‹#›</a:t>
            </a:fld>
            <a:endParaRPr lang="en-US" altLang="en-US"/>
          </a:p>
        </p:txBody>
      </p:sp>
    </p:spTree>
    <p:extLst>
      <p:ext uri="{BB962C8B-B14F-4D97-AF65-F5344CB8AC3E}">
        <p14:creationId xmlns:p14="http://schemas.microsoft.com/office/powerpoint/2010/main" val="28151476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088" cy="349250"/>
          </a:xfrm>
          <a:prstGeom prst="rect">
            <a:avLst/>
          </a:prstGeom>
        </p:spPr>
        <p:txBody>
          <a:bodyPr vert="horz" lIns="92492" tIns="46246" rIns="92492" bIns="46246"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5232400" y="0"/>
            <a:ext cx="4002088" cy="349250"/>
          </a:xfrm>
          <a:prstGeom prst="rect">
            <a:avLst/>
          </a:prstGeom>
        </p:spPr>
        <p:txBody>
          <a:bodyPr vert="horz" lIns="92492" tIns="46246" rIns="92492" bIns="46246" rtlCol="0"/>
          <a:lstStyle>
            <a:lvl1pPr algn="r" fontAlgn="auto">
              <a:spcBef>
                <a:spcPts val="0"/>
              </a:spcBef>
              <a:spcAft>
                <a:spcPts val="0"/>
              </a:spcAft>
              <a:defRPr sz="1200">
                <a:latin typeface="+mn-lt"/>
                <a:cs typeface="+mn-cs"/>
              </a:defRPr>
            </a:lvl1pPr>
          </a:lstStyle>
          <a:p>
            <a:pPr>
              <a:defRPr/>
            </a:pPr>
            <a:fld id="{584AC863-D20E-485A-A439-CEB11F24CB04}" type="datetimeFigureOut">
              <a:rPr lang="en-US"/>
              <a:pPr>
                <a:defRPr/>
              </a:pPr>
              <a:t>9/7/2019</a:t>
            </a:fld>
            <a:endParaRPr lang="en-US"/>
          </a:p>
        </p:txBody>
      </p:sp>
      <p:sp>
        <p:nvSpPr>
          <p:cNvPr id="4" name="Slide Image Placeholder 3"/>
          <p:cNvSpPr>
            <a:spLocks noGrp="1" noRot="1" noChangeAspect="1"/>
          </p:cNvSpPr>
          <p:nvPr>
            <p:ph type="sldImg" idx="2"/>
          </p:nvPr>
        </p:nvSpPr>
        <p:spPr>
          <a:xfrm>
            <a:off x="2533650" y="868363"/>
            <a:ext cx="4168775" cy="2346325"/>
          </a:xfrm>
          <a:prstGeom prst="rect">
            <a:avLst/>
          </a:prstGeom>
          <a:noFill/>
          <a:ln w="12700">
            <a:solidFill>
              <a:prstClr val="black"/>
            </a:solidFill>
          </a:ln>
        </p:spPr>
        <p:txBody>
          <a:bodyPr vert="horz" lIns="92492" tIns="46246" rIns="92492" bIns="46246" rtlCol="0" anchor="ctr"/>
          <a:lstStyle/>
          <a:p>
            <a:pPr lvl="0"/>
            <a:endParaRPr lang="en-US" noProof="0"/>
          </a:p>
        </p:txBody>
      </p:sp>
      <p:sp>
        <p:nvSpPr>
          <p:cNvPr id="5" name="Notes Placeholder 4"/>
          <p:cNvSpPr>
            <a:spLocks noGrp="1"/>
          </p:cNvSpPr>
          <p:nvPr>
            <p:ph type="body" sz="quarter" idx="3"/>
          </p:nvPr>
        </p:nvSpPr>
        <p:spPr>
          <a:xfrm>
            <a:off x="923925" y="3344863"/>
            <a:ext cx="7388225" cy="2736850"/>
          </a:xfrm>
          <a:prstGeom prst="rect">
            <a:avLst/>
          </a:prstGeom>
        </p:spPr>
        <p:txBody>
          <a:bodyPr vert="horz" lIns="92492" tIns="46246" rIns="92492" bIns="4624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600825"/>
            <a:ext cx="4002088" cy="349250"/>
          </a:xfrm>
          <a:prstGeom prst="rect">
            <a:avLst/>
          </a:prstGeom>
        </p:spPr>
        <p:txBody>
          <a:bodyPr vert="horz" lIns="92492" tIns="46246" rIns="92492" bIns="46246"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5232400" y="6600825"/>
            <a:ext cx="4002088" cy="349250"/>
          </a:xfrm>
          <a:prstGeom prst="rect">
            <a:avLst/>
          </a:prstGeom>
        </p:spPr>
        <p:txBody>
          <a:bodyPr vert="horz" wrap="square" lIns="92492" tIns="46246" rIns="92492" bIns="46246" numCol="1" anchor="b" anchorCtr="0" compatLnSpc="1">
            <a:prstTxWarp prst="textNoShape">
              <a:avLst/>
            </a:prstTxWarp>
          </a:bodyPr>
          <a:lstStyle>
            <a:lvl1pPr algn="r">
              <a:defRPr sz="1200">
                <a:latin typeface="Calibri" panose="020F0502020204030204" pitchFamily="34" charset="0"/>
              </a:defRPr>
            </a:lvl1pPr>
          </a:lstStyle>
          <a:p>
            <a:fld id="{120DE327-4F8B-4D00-93B8-34E1ACB094C7}" type="slidenum">
              <a:rPr lang="en-US" altLang="en-US"/>
              <a:pPr/>
              <a:t>‹#›</a:t>
            </a:fld>
            <a:endParaRPr lang="en-US" altLang="en-US"/>
          </a:p>
        </p:txBody>
      </p:sp>
    </p:spTree>
    <p:extLst>
      <p:ext uri="{BB962C8B-B14F-4D97-AF65-F5344CB8AC3E}">
        <p14:creationId xmlns:p14="http://schemas.microsoft.com/office/powerpoint/2010/main" val="34192921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9/7/2019 10:11 AM</a:t>
            </a:fld>
            <a:endParaRPr lang="en-US" dirty="0"/>
          </a:p>
        </p:txBody>
      </p:sp>
      <p:sp>
        <p:nvSpPr>
          <p:cNvPr id="6" name="Footer Placeholder 5"/>
          <p:cNvSpPr>
            <a:spLocks noGrp="1"/>
          </p:cNvSpPr>
          <p:nvPr>
            <p:ph type="ftr" sz="quarter" idx="12"/>
          </p:nvPr>
        </p:nvSpPr>
        <p:spPr/>
        <p:txBody>
          <a:bodyPr/>
          <a:lstStyle/>
          <a:p>
            <a:r>
              <a:rPr lang="en-US" dirty="0">
                <a:solidFill>
                  <a:srgbClr val="000000"/>
                </a:solidFill>
              </a:rPr>
              <a:t>© 2007 Microsoft Corporation. All rights reserved. Microsoft, Windows, Windows Vista and other product names are or may be registered trademarks and/or trademarks in the U.S. and/or other countries.</a:t>
            </a:r>
          </a:p>
          <a:p>
            <a:r>
              <a:rPr lang="en-US"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rPr>
            </a:br>
            <a:r>
              <a:rPr lang="en-US" dirty="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extLst>
      <p:ext uri="{BB962C8B-B14F-4D97-AF65-F5344CB8AC3E}">
        <p14:creationId xmlns:p14="http://schemas.microsoft.com/office/powerpoint/2010/main" val="1605498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2DC67-C434-444F-9788-90976544AD11}" type="slidenum">
              <a:rPr lang="en-US" smtClean="0"/>
              <a:pPr/>
              <a:t>17</a:t>
            </a:fld>
            <a:endParaRPr lang="en-US" dirty="0"/>
          </a:p>
        </p:txBody>
      </p:sp>
    </p:spTree>
    <p:extLst>
      <p:ext uri="{BB962C8B-B14F-4D97-AF65-F5344CB8AC3E}">
        <p14:creationId xmlns:p14="http://schemas.microsoft.com/office/powerpoint/2010/main" val="647102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9/7/2019 10:11 AM</a:t>
            </a:fld>
            <a:endParaRPr lang="en-US" dirty="0"/>
          </a:p>
        </p:txBody>
      </p:sp>
      <p:sp>
        <p:nvSpPr>
          <p:cNvPr id="6" name="Footer Placeholder 5"/>
          <p:cNvSpPr>
            <a:spLocks noGrp="1"/>
          </p:cNvSpPr>
          <p:nvPr>
            <p:ph type="ftr" sz="quarter" idx="12"/>
          </p:nvPr>
        </p:nvSpPr>
        <p:spPr/>
        <p:txBody>
          <a:bodyPr/>
          <a:lstStyle/>
          <a:p>
            <a:r>
              <a:rPr lang="en-US" dirty="0">
                <a:solidFill>
                  <a:srgbClr val="000000"/>
                </a:solidFill>
              </a:rPr>
              <a:t>© 2007 Microsoft Corporation. All rights reserved. Microsoft, Windows, Windows Vista and other product names are or may be registered trademarks and/or trademarks in the U.S. and/or other countries.</a:t>
            </a:r>
          </a:p>
          <a:p>
            <a:r>
              <a:rPr lang="en-US"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rPr>
            </a:br>
            <a:r>
              <a:rPr lang="en-US" dirty="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extLst>
      <p:ext uri="{BB962C8B-B14F-4D97-AF65-F5344CB8AC3E}">
        <p14:creationId xmlns:p14="http://schemas.microsoft.com/office/powerpoint/2010/main" val="2550973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9/7/2019 10:11 AM</a:t>
            </a:fld>
            <a:endParaRPr lang="en-US" dirty="0"/>
          </a:p>
        </p:txBody>
      </p:sp>
      <p:sp>
        <p:nvSpPr>
          <p:cNvPr id="6" name="Footer Placeholder 5"/>
          <p:cNvSpPr>
            <a:spLocks noGrp="1"/>
          </p:cNvSpPr>
          <p:nvPr>
            <p:ph type="ftr" sz="quarter" idx="12"/>
          </p:nvPr>
        </p:nvSpPr>
        <p:spPr/>
        <p:txBody>
          <a:bodyPr/>
          <a:lstStyle/>
          <a:p>
            <a:r>
              <a:rPr lang="en-US" dirty="0">
                <a:solidFill>
                  <a:srgbClr val="000000"/>
                </a:solidFill>
              </a:rPr>
              <a:t>© 2007 Microsoft Corporation. All rights reserved. Microsoft, Windows, Windows Vista and other product names are or may be registered trademarks and/or trademarks in the U.S. and/or other countries.</a:t>
            </a:r>
          </a:p>
          <a:p>
            <a:r>
              <a:rPr lang="en-US"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rPr>
            </a:br>
            <a:r>
              <a:rPr lang="en-US" dirty="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Tree>
    <p:extLst>
      <p:ext uri="{BB962C8B-B14F-4D97-AF65-F5344CB8AC3E}">
        <p14:creationId xmlns:p14="http://schemas.microsoft.com/office/powerpoint/2010/main" val="2565068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9/7/2019 10:46 AM</a:t>
            </a:fld>
            <a:endParaRPr lang="en-US" dirty="0"/>
          </a:p>
        </p:txBody>
      </p:sp>
      <p:sp>
        <p:nvSpPr>
          <p:cNvPr id="6" name="Footer Placeholder 5"/>
          <p:cNvSpPr>
            <a:spLocks noGrp="1"/>
          </p:cNvSpPr>
          <p:nvPr>
            <p:ph type="ftr" sz="quarter" idx="12"/>
          </p:nvPr>
        </p:nvSpPr>
        <p:spPr/>
        <p:txBody>
          <a:bodyPr/>
          <a:lstStyle/>
          <a:p>
            <a:r>
              <a:rPr lang="en-US" dirty="0">
                <a:solidFill>
                  <a:srgbClr val="000000"/>
                </a:solidFill>
              </a:rPr>
              <a:t>© 2007 Microsoft Corporation. All rights reserved. Microsoft, Windows, Windows Vista and other product names are or may be registered trademarks and/or trademarks in the U.S. and/or other countries.</a:t>
            </a:r>
          </a:p>
          <a:p>
            <a:r>
              <a:rPr lang="en-US"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rPr>
            </a:br>
            <a:r>
              <a:rPr lang="en-US" dirty="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Tree>
    <p:extLst>
      <p:ext uri="{BB962C8B-B14F-4D97-AF65-F5344CB8AC3E}">
        <p14:creationId xmlns:p14="http://schemas.microsoft.com/office/powerpoint/2010/main" val="3734522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9/7/2019 10:47 AM</a:t>
            </a:fld>
            <a:endParaRPr lang="en-US" dirty="0"/>
          </a:p>
        </p:txBody>
      </p:sp>
      <p:sp>
        <p:nvSpPr>
          <p:cNvPr id="6" name="Footer Placeholder 5"/>
          <p:cNvSpPr>
            <a:spLocks noGrp="1"/>
          </p:cNvSpPr>
          <p:nvPr>
            <p:ph type="ftr" sz="quarter" idx="12"/>
          </p:nvPr>
        </p:nvSpPr>
        <p:spPr/>
        <p:txBody>
          <a:bodyPr/>
          <a:lstStyle/>
          <a:p>
            <a:r>
              <a:rPr lang="en-US" dirty="0">
                <a:solidFill>
                  <a:srgbClr val="000000"/>
                </a:solidFill>
              </a:rPr>
              <a:t>© 2007 Microsoft Corporation. All rights reserved. Microsoft, Windows, Windows Vista and other product names are or may be registered trademarks and/or trademarks in the U.S. and/or other countries.</a:t>
            </a:r>
          </a:p>
          <a:p>
            <a:r>
              <a:rPr lang="en-US"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rPr>
            </a:br>
            <a:r>
              <a:rPr lang="en-US" dirty="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Tree>
    <p:extLst>
      <p:ext uri="{BB962C8B-B14F-4D97-AF65-F5344CB8AC3E}">
        <p14:creationId xmlns:p14="http://schemas.microsoft.com/office/powerpoint/2010/main" val="3900808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9/7/2019 10:46 AM</a:t>
            </a:fld>
            <a:endParaRPr lang="en-US" dirty="0"/>
          </a:p>
        </p:txBody>
      </p:sp>
      <p:sp>
        <p:nvSpPr>
          <p:cNvPr id="6" name="Footer Placeholder 5"/>
          <p:cNvSpPr>
            <a:spLocks noGrp="1"/>
          </p:cNvSpPr>
          <p:nvPr>
            <p:ph type="ftr" sz="quarter" idx="12"/>
          </p:nvPr>
        </p:nvSpPr>
        <p:spPr/>
        <p:txBody>
          <a:bodyPr/>
          <a:lstStyle/>
          <a:p>
            <a:r>
              <a:rPr lang="en-US" dirty="0">
                <a:solidFill>
                  <a:srgbClr val="000000"/>
                </a:solidFill>
              </a:rPr>
              <a:t>© 2007 Microsoft Corporation. All rights reserved. Microsoft, Windows, Windows Vista and other product names are or may be registered trademarks and/or trademarks in the U.S. and/or other countries.</a:t>
            </a:r>
          </a:p>
          <a:p>
            <a:r>
              <a:rPr lang="en-US"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rPr>
            </a:br>
            <a:r>
              <a:rPr lang="en-US" dirty="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Tree>
    <p:extLst>
      <p:ext uri="{BB962C8B-B14F-4D97-AF65-F5344CB8AC3E}">
        <p14:creationId xmlns:p14="http://schemas.microsoft.com/office/powerpoint/2010/main" val="3704010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9/7/2019 10:47 AM</a:t>
            </a:fld>
            <a:endParaRPr lang="en-US" dirty="0"/>
          </a:p>
        </p:txBody>
      </p:sp>
      <p:sp>
        <p:nvSpPr>
          <p:cNvPr id="6" name="Footer Placeholder 5"/>
          <p:cNvSpPr>
            <a:spLocks noGrp="1"/>
          </p:cNvSpPr>
          <p:nvPr>
            <p:ph type="ftr" sz="quarter" idx="12"/>
          </p:nvPr>
        </p:nvSpPr>
        <p:spPr/>
        <p:txBody>
          <a:bodyPr/>
          <a:lstStyle/>
          <a:p>
            <a:r>
              <a:rPr lang="en-US" dirty="0">
                <a:solidFill>
                  <a:srgbClr val="000000"/>
                </a:solidFill>
              </a:rPr>
              <a:t>© 2007 Microsoft Corporation. All rights reserved. Microsoft, Windows, Windows Vista and other product names are or may be registered trademarks and/or trademarks in the U.S. and/or other countries.</a:t>
            </a:r>
          </a:p>
          <a:p>
            <a:r>
              <a:rPr lang="en-US"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rPr>
            </a:br>
            <a:r>
              <a:rPr lang="en-US" dirty="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Tree>
    <p:extLst>
      <p:ext uri="{BB962C8B-B14F-4D97-AF65-F5344CB8AC3E}">
        <p14:creationId xmlns:p14="http://schemas.microsoft.com/office/powerpoint/2010/main" val="3890983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9/7/2019 10:47 AM</a:t>
            </a:fld>
            <a:endParaRPr lang="en-US" dirty="0"/>
          </a:p>
        </p:txBody>
      </p:sp>
      <p:sp>
        <p:nvSpPr>
          <p:cNvPr id="6" name="Footer Placeholder 5"/>
          <p:cNvSpPr>
            <a:spLocks noGrp="1"/>
          </p:cNvSpPr>
          <p:nvPr>
            <p:ph type="ftr" sz="quarter" idx="12"/>
          </p:nvPr>
        </p:nvSpPr>
        <p:spPr/>
        <p:txBody>
          <a:bodyPr/>
          <a:lstStyle/>
          <a:p>
            <a:r>
              <a:rPr lang="en-US" dirty="0">
                <a:solidFill>
                  <a:srgbClr val="000000"/>
                </a:solidFill>
              </a:rPr>
              <a:t>© 2007 Microsoft Corporation. All rights reserved. Microsoft, Windows, Windows Vista and other product names are or may be registered trademarks and/or trademarks in the U.S. and/or other countries.</a:t>
            </a:r>
          </a:p>
          <a:p>
            <a:r>
              <a:rPr lang="en-US"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rPr>
            </a:br>
            <a:r>
              <a:rPr lang="en-US" dirty="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Tree>
    <p:extLst>
      <p:ext uri="{BB962C8B-B14F-4D97-AF65-F5344CB8AC3E}">
        <p14:creationId xmlns:p14="http://schemas.microsoft.com/office/powerpoint/2010/main" val="378884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9/7/2019 10:47 AM</a:t>
            </a:fld>
            <a:endParaRPr lang="en-US" dirty="0"/>
          </a:p>
        </p:txBody>
      </p:sp>
      <p:sp>
        <p:nvSpPr>
          <p:cNvPr id="6" name="Footer Placeholder 5"/>
          <p:cNvSpPr>
            <a:spLocks noGrp="1"/>
          </p:cNvSpPr>
          <p:nvPr>
            <p:ph type="ftr" sz="quarter" idx="12"/>
          </p:nvPr>
        </p:nvSpPr>
        <p:spPr/>
        <p:txBody>
          <a:bodyPr/>
          <a:lstStyle/>
          <a:p>
            <a:r>
              <a:rPr lang="en-US" dirty="0">
                <a:solidFill>
                  <a:srgbClr val="000000"/>
                </a:solidFill>
              </a:rPr>
              <a:t>© 2007 Microsoft Corporation. All rights reserved. Microsoft, Windows, Windows Vista and other product names are or may be registered trademarks and/or trademarks in the U.S. and/or other countries.</a:t>
            </a:r>
          </a:p>
          <a:p>
            <a:r>
              <a:rPr lang="en-US"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rPr>
            </a:br>
            <a:r>
              <a:rPr lang="en-US" dirty="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Tree>
    <p:extLst>
      <p:ext uri="{BB962C8B-B14F-4D97-AF65-F5344CB8AC3E}">
        <p14:creationId xmlns:p14="http://schemas.microsoft.com/office/powerpoint/2010/main" val="1048063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AAE4AE3-831F-46AC-B2A0-67FCB2E59339}" type="datetimeFigureOut">
              <a:rPr lang="en-US"/>
              <a:pPr>
                <a:defRPr/>
              </a:pPr>
              <a:t>9/7/2019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D622B04-87DD-4266-A907-FAC55BCDCF0F}" type="slidenum">
              <a:rPr lang="en-US" altLang="en-US"/>
              <a:pPr/>
              <a:t>‹#›</a:t>
            </a:fld>
            <a:endParaRPr lang="en-US" altLang="en-US"/>
          </a:p>
        </p:txBody>
      </p:sp>
    </p:spTree>
    <p:extLst>
      <p:ext uri="{BB962C8B-B14F-4D97-AF65-F5344CB8AC3E}">
        <p14:creationId xmlns:p14="http://schemas.microsoft.com/office/powerpoint/2010/main" val="453647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223509B-3B1E-428D-9AD4-74FA2A3BDE5D}" type="datetimeFigureOut">
              <a:rPr lang="en-US"/>
              <a:pPr>
                <a:defRPr/>
              </a:pPr>
              <a:t>9/7/2019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F949379-698C-45BC-81D5-0AF9D49E6CA1}" type="slidenum">
              <a:rPr lang="en-US" altLang="en-US"/>
              <a:pPr/>
              <a:t>‹#›</a:t>
            </a:fld>
            <a:endParaRPr lang="en-US" altLang="en-US"/>
          </a:p>
        </p:txBody>
      </p:sp>
    </p:spTree>
    <p:extLst>
      <p:ext uri="{BB962C8B-B14F-4D97-AF65-F5344CB8AC3E}">
        <p14:creationId xmlns:p14="http://schemas.microsoft.com/office/powerpoint/2010/main" val="1918309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645FE0B-0150-4D09-B064-ABB3EEEBC6D5}" type="datetimeFigureOut">
              <a:rPr lang="en-US"/>
              <a:pPr>
                <a:defRPr/>
              </a:pPr>
              <a:t>9/7/2019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9B54162-F9BE-451A-B59D-B01D0A69816E}" type="slidenum">
              <a:rPr lang="en-US" altLang="en-US"/>
              <a:pPr/>
              <a:t>‹#›</a:t>
            </a:fld>
            <a:endParaRPr lang="en-US" altLang="en-US"/>
          </a:p>
        </p:txBody>
      </p:sp>
    </p:spTree>
    <p:extLst>
      <p:ext uri="{BB962C8B-B14F-4D97-AF65-F5344CB8AC3E}">
        <p14:creationId xmlns:p14="http://schemas.microsoft.com/office/powerpoint/2010/main" val="2520481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508000" y="1411552"/>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256262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7"/>
          <p:cNvSpPr/>
          <p:nvPr/>
        </p:nvSpPr>
        <p:spPr>
          <a:xfrm>
            <a:off x="0" y="0"/>
            <a:ext cx="12192000" cy="68580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8"/>
          <p:cNvSpPr/>
          <p:nvPr/>
        </p:nvSpPr>
        <p:spPr>
          <a:xfrm>
            <a:off x="508000" y="381000"/>
            <a:ext cx="11228388" cy="6048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6"/>
          <p:cNvSpPr/>
          <p:nvPr userDrawn="1"/>
        </p:nvSpPr>
        <p:spPr>
          <a:xfrm>
            <a:off x="-406400" y="152400"/>
            <a:ext cx="609600" cy="457200"/>
          </a:xfrm>
          <a:prstGeom prst="rect">
            <a:avLst/>
          </a:prstGeom>
          <a:noFill/>
          <a:ln w="1270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20"/>
          <p:cNvSpPr/>
          <p:nvPr userDrawn="1"/>
        </p:nvSpPr>
        <p:spPr>
          <a:xfrm>
            <a:off x="-406400" y="914400"/>
            <a:ext cx="609600" cy="457200"/>
          </a:xfrm>
          <a:prstGeom prst="rect">
            <a:avLst/>
          </a:prstGeom>
          <a:noFill/>
          <a:ln w="1270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Rectangle 21"/>
          <p:cNvSpPr/>
          <p:nvPr userDrawn="1"/>
        </p:nvSpPr>
        <p:spPr>
          <a:xfrm>
            <a:off x="-406400" y="1676400"/>
            <a:ext cx="609600" cy="457200"/>
          </a:xfrm>
          <a:prstGeom prst="rect">
            <a:avLst/>
          </a:prstGeom>
          <a:noFill/>
          <a:ln w="1270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23"/>
          <p:cNvSpPr/>
          <p:nvPr userDrawn="1"/>
        </p:nvSpPr>
        <p:spPr>
          <a:xfrm>
            <a:off x="-406400" y="3200400"/>
            <a:ext cx="609600" cy="457200"/>
          </a:xfrm>
          <a:prstGeom prst="rect">
            <a:avLst/>
          </a:prstGeom>
          <a:noFill/>
          <a:ln w="127000">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Rectangle 24"/>
          <p:cNvSpPr/>
          <p:nvPr userDrawn="1"/>
        </p:nvSpPr>
        <p:spPr>
          <a:xfrm>
            <a:off x="-406400" y="3962400"/>
            <a:ext cx="609600" cy="457200"/>
          </a:xfrm>
          <a:prstGeom prst="rect">
            <a:avLst/>
          </a:prstGeom>
          <a:noFill/>
          <a:ln w="127000">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1" name="Rectangle 25"/>
          <p:cNvSpPr/>
          <p:nvPr userDrawn="1"/>
        </p:nvSpPr>
        <p:spPr>
          <a:xfrm>
            <a:off x="-406400" y="2438400"/>
            <a:ext cx="609600" cy="457200"/>
          </a:xfrm>
          <a:prstGeom prst="rect">
            <a:avLst/>
          </a:prstGeom>
          <a:noFill/>
          <a:ln w="127000">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2" name="Rectangle 26"/>
          <p:cNvSpPr/>
          <p:nvPr userDrawn="1"/>
        </p:nvSpPr>
        <p:spPr>
          <a:xfrm>
            <a:off x="-406400" y="4724400"/>
            <a:ext cx="609600" cy="457200"/>
          </a:xfrm>
          <a:prstGeom prst="rect">
            <a:avLst/>
          </a:prstGeom>
          <a:noFill/>
          <a:ln w="1270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3" name="Rectangle 27"/>
          <p:cNvSpPr/>
          <p:nvPr userDrawn="1"/>
        </p:nvSpPr>
        <p:spPr>
          <a:xfrm>
            <a:off x="-406400" y="5486400"/>
            <a:ext cx="609600" cy="457200"/>
          </a:xfrm>
          <a:prstGeom prst="rect">
            <a:avLst/>
          </a:prstGeom>
          <a:noFill/>
          <a:ln w="127000">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4" name="Rectangle 28"/>
          <p:cNvSpPr/>
          <p:nvPr userDrawn="1"/>
        </p:nvSpPr>
        <p:spPr>
          <a:xfrm>
            <a:off x="-406400" y="6248400"/>
            <a:ext cx="609600" cy="457200"/>
          </a:xfrm>
          <a:prstGeom prst="rect">
            <a:avLst/>
          </a:prstGeom>
          <a:noFill/>
          <a:ln w="12700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5" name="TextBox 11"/>
          <p:cNvSpPr txBox="1"/>
          <p:nvPr userDrawn="1"/>
        </p:nvSpPr>
        <p:spPr>
          <a:xfrm>
            <a:off x="406400" y="6505575"/>
            <a:ext cx="6299200" cy="352425"/>
          </a:xfrm>
          <a:prstGeom prst="rect">
            <a:avLst/>
          </a:prstGeom>
          <a:noFill/>
        </p:spPr>
        <p:txBody>
          <a:bodyPr>
            <a:spAutoFit/>
          </a:bodyPr>
          <a:lstStyle/>
          <a:p>
            <a:pPr fontAlgn="auto">
              <a:lnSpc>
                <a:spcPts val="2000"/>
              </a:lnSpc>
              <a:spcBef>
                <a:spcPts val="0"/>
              </a:spcBef>
              <a:spcAft>
                <a:spcPts val="0"/>
              </a:spcAft>
              <a:defRPr/>
            </a:pPr>
            <a:r>
              <a:rPr lang="en-US" sz="2000" b="1" dirty="0">
                <a:solidFill>
                  <a:prstClr val="white"/>
                </a:solidFill>
                <a:latin typeface="+mn-lt"/>
              </a:rPr>
              <a:t>What Employers</a:t>
            </a:r>
            <a:r>
              <a:rPr lang="en-US" sz="2000" b="1" dirty="0">
                <a:solidFill>
                  <a:prstClr val="white"/>
                </a:solidFill>
                <a:latin typeface="Comic Sans MS" pitchFamily="66" charset="0"/>
              </a:rPr>
              <a:t> REALLY </a:t>
            </a:r>
            <a:r>
              <a:rPr lang="en-US" sz="2000" b="1" dirty="0">
                <a:solidFill>
                  <a:prstClr val="white"/>
                </a:solidFill>
                <a:latin typeface="+mn-lt"/>
              </a:rPr>
              <a:t>Want Today</a:t>
            </a:r>
          </a:p>
        </p:txBody>
      </p:sp>
      <p:sp>
        <p:nvSpPr>
          <p:cNvPr id="16" name="TextBox 12"/>
          <p:cNvSpPr txBox="1"/>
          <p:nvPr userDrawn="1"/>
        </p:nvSpPr>
        <p:spPr>
          <a:xfrm rot="16200000">
            <a:off x="10617994" y="5142706"/>
            <a:ext cx="2438400" cy="230188"/>
          </a:xfrm>
          <a:prstGeom prst="rect">
            <a:avLst/>
          </a:prstGeom>
          <a:noFill/>
        </p:spPr>
        <p:txBody>
          <a:bodyPr>
            <a:spAutoFit/>
          </a:bodyPr>
          <a:lstStyle/>
          <a:p>
            <a:pPr fontAlgn="auto">
              <a:spcBef>
                <a:spcPts val="0"/>
              </a:spcBef>
              <a:spcAft>
                <a:spcPts val="0"/>
              </a:spcAft>
              <a:defRPr/>
            </a:pPr>
            <a:r>
              <a:rPr lang="en-US" sz="900" dirty="0">
                <a:solidFill>
                  <a:prstClr val="black"/>
                </a:solidFill>
                <a:latin typeface="Century Gothic"/>
              </a:rPr>
              <a:t>© 2012 AAWDC &amp; </a:t>
            </a:r>
            <a:r>
              <a:rPr lang="en-US" sz="900" dirty="0" err="1">
                <a:solidFill>
                  <a:prstClr val="black"/>
                </a:solidFill>
                <a:latin typeface="Century Gothic"/>
              </a:rPr>
              <a:t>WorkNet</a:t>
            </a:r>
            <a:r>
              <a:rPr lang="en-US" sz="900" dirty="0">
                <a:solidFill>
                  <a:prstClr val="black"/>
                </a:solidFill>
                <a:latin typeface="Century Gothic"/>
              </a:rPr>
              <a:t> Solutions</a:t>
            </a:r>
          </a:p>
        </p:txBody>
      </p:sp>
      <p:sp>
        <p:nvSpPr>
          <p:cNvPr id="2" name="Title 1"/>
          <p:cNvSpPr>
            <a:spLocks noGrp="1"/>
          </p:cNvSpPr>
          <p:nvPr>
            <p:ph type="ctrTitle"/>
          </p:nvPr>
        </p:nvSpPr>
        <p:spPr>
          <a:xfrm>
            <a:off x="914400" y="2130426"/>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9633282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E95DB01-24E4-435F-9D75-2894D76FB0DA}" type="slidenum">
              <a:rPr lang="en-US" altLang="en-US"/>
              <a:pPr/>
              <a:t>‹#›</a:t>
            </a:fld>
            <a:endParaRPr lang="en-US" altLang="en-US"/>
          </a:p>
        </p:txBody>
      </p:sp>
    </p:spTree>
    <p:extLst>
      <p:ext uri="{BB962C8B-B14F-4D97-AF65-F5344CB8AC3E}">
        <p14:creationId xmlns:p14="http://schemas.microsoft.com/office/powerpoint/2010/main" val="49614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522AC0D-485A-4415-8624-DF9F9E7696FF}" type="slidenum">
              <a:rPr lang="en-US" altLang="en-US"/>
              <a:pPr/>
              <a:t>‹#›</a:t>
            </a:fld>
            <a:endParaRPr lang="en-US" altLang="en-US"/>
          </a:p>
        </p:txBody>
      </p:sp>
    </p:spTree>
    <p:extLst>
      <p:ext uri="{BB962C8B-B14F-4D97-AF65-F5344CB8AC3E}">
        <p14:creationId xmlns:p14="http://schemas.microsoft.com/office/powerpoint/2010/main" val="4015014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2261814-1D81-414B-8CBB-C73F178BCDBD}" type="slidenum">
              <a:rPr lang="en-US" altLang="en-US"/>
              <a:pPr/>
              <a:t>‹#›</a:t>
            </a:fld>
            <a:endParaRPr lang="en-US" altLang="en-US"/>
          </a:p>
        </p:txBody>
      </p:sp>
    </p:spTree>
    <p:extLst>
      <p:ext uri="{BB962C8B-B14F-4D97-AF65-F5344CB8AC3E}">
        <p14:creationId xmlns:p14="http://schemas.microsoft.com/office/powerpoint/2010/main" val="1550811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3E8E2198-CF37-448B-B1B1-48D526EBB955}" type="slidenum">
              <a:rPr lang="en-US" altLang="en-US"/>
              <a:pPr/>
              <a:t>‹#›</a:t>
            </a:fld>
            <a:endParaRPr lang="en-US" altLang="en-US"/>
          </a:p>
        </p:txBody>
      </p:sp>
    </p:spTree>
    <p:extLst>
      <p:ext uri="{BB962C8B-B14F-4D97-AF65-F5344CB8AC3E}">
        <p14:creationId xmlns:p14="http://schemas.microsoft.com/office/powerpoint/2010/main" val="25203490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D3658E4-872E-4EC8-A66A-36B071B96A15}" type="slidenum">
              <a:rPr lang="en-US" altLang="en-US"/>
              <a:pPr/>
              <a:t>‹#›</a:t>
            </a:fld>
            <a:endParaRPr lang="en-US" altLang="en-US"/>
          </a:p>
        </p:txBody>
      </p:sp>
    </p:spTree>
    <p:extLst>
      <p:ext uri="{BB962C8B-B14F-4D97-AF65-F5344CB8AC3E}">
        <p14:creationId xmlns:p14="http://schemas.microsoft.com/office/powerpoint/2010/main" val="426103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BAC19B90-17DF-46BF-8AD9-1AA31ECD930F}" type="slidenum">
              <a:rPr lang="en-US" altLang="en-US"/>
              <a:pPr/>
              <a:t>‹#›</a:t>
            </a:fld>
            <a:endParaRPr lang="en-US" altLang="en-US"/>
          </a:p>
        </p:txBody>
      </p:sp>
    </p:spTree>
    <p:extLst>
      <p:ext uri="{BB962C8B-B14F-4D97-AF65-F5344CB8AC3E}">
        <p14:creationId xmlns:p14="http://schemas.microsoft.com/office/powerpoint/2010/main" val="389618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16D9C40-7BB6-4628-9F28-220CC2A54634}" type="datetimeFigureOut">
              <a:rPr lang="en-US"/>
              <a:pPr>
                <a:defRPr/>
              </a:pPr>
              <a:t>9/7/2019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9ED5555-EE8E-4496-84D3-FE70BB36A45B}" type="slidenum">
              <a:rPr lang="en-US" altLang="en-US"/>
              <a:pPr/>
              <a:t>‹#›</a:t>
            </a:fld>
            <a:endParaRPr lang="en-US" altLang="en-US"/>
          </a:p>
        </p:txBody>
      </p:sp>
    </p:spTree>
    <p:extLst>
      <p:ext uri="{BB962C8B-B14F-4D97-AF65-F5344CB8AC3E}">
        <p14:creationId xmlns:p14="http://schemas.microsoft.com/office/powerpoint/2010/main" val="12626937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6304D36-1BB1-402E-B89B-03009C07240C}" type="slidenum">
              <a:rPr lang="en-US" altLang="en-US"/>
              <a:pPr/>
              <a:t>‹#›</a:t>
            </a:fld>
            <a:endParaRPr lang="en-US" altLang="en-US"/>
          </a:p>
        </p:txBody>
      </p:sp>
    </p:spTree>
    <p:extLst>
      <p:ext uri="{BB962C8B-B14F-4D97-AF65-F5344CB8AC3E}">
        <p14:creationId xmlns:p14="http://schemas.microsoft.com/office/powerpoint/2010/main" val="2741848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FD742EC-C214-49A7-8B53-F831B48FEDB0}" type="slidenum">
              <a:rPr lang="en-US" altLang="en-US"/>
              <a:pPr/>
              <a:t>‹#›</a:t>
            </a:fld>
            <a:endParaRPr lang="en-US" altLang="en-US"/>
          </a:p>
        </p:txBody>
      </p:sp>
    </p:spTree>
    <p:extLst>
      <p:ext uri="{BB962C8B-B14F-4D97-AF65-F5344CB8AC3E}">
        <p14:creationId xmlns:p14="http://schemas.microsoft.com/office/powerpoint/2010/main" val="2494304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191AE2E-71D5-4414-AD9F-91E2AD9CCF75}" type="slidenum">
              <a:rPr lang="en-US" altLang="en-US"/>
              <a:pPr/>
              <a:t>‹#›</a:t>
            </a:fld>
            <a:endParaRPr lang="en-US" altLang="en-US"/>
          </a:p>
        </p:txBody>
      </p:sp>
    </p:spTree>
    <p:extLst>
      <p:ext uri="{BB962C8B-B14F-4D97-AF65-F5344CB8AC3E}">
        <p14:creationId xmlns:p14="http://schemas.microsoft.com/office/powerpoint/2010/main" val="11179238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4D76D00-4496-4042-A7E4-F8B45DD8C289}" type="slidenum">
              <a:rPr lang="en-US" altLang="en-US"/>
              <a:pPr/>
              <a:t>‹#›</a:t>
            </a:fld>
            <a:endParaRPr lang="en-US" altLang="en-US"/>
          </a:p>
        </p:txBody>
      </p:sp>
    </p:spTree>
    <p:extLst>
      <p:ext uri="{BB962C8B-B14F-4D97-AF65-F5344CB8AC3E}">
        <p14:creationId xmlns:p14="http://schemas.microsoft.com/office/powerpoint/2010/main" val="7862360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21"/>
          <p:cNvSpPr/>
          <p:nvPr userDrawn="1"/>
        </p:nvSpPr>
        <p:spPr>
          <a:xfrm>
            <a:off x="-101600" y="6629400"/>
            <a:ext cx="12314238" cy="27463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TextBox 40"/>
          <p:cNvSpPr txBox="1">
            <a:spLocks noChangeArrowheads="1"/>
          </p:cNvSpPr>
          <p:nvPr userDrawn="1"/>
        </p:nvSpPr>
        <p:spPr bwMode="auto">
          <a:xfrm>
            <a:off x="406400" y="6553200"/>
            <a:ext cx="6299200" cy="349250"/>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ts val="2000"/>
              </a:lnSpc>
              <a:defRPr/>
            </a:pPr>
            <a:r>
              <a:rPr lang="en-US" altLang="en-US" sz="1400" b="1">
                <a:solidFill>
                  <a:srgbClr val="FFFFFF"/>
                </a:solidFill>
                <a:latin typeface="Palatino Linotype" panose="02040502050505030304" pitchFamily="18" charset="0"/>
              </a:rPr>
              <a:t>What Employers</a:t>
            </a:r>
            <a:r>
              <a:rPr lang="en-US" altLang="en-US" sz="1400" b="1">
                <a:solidFill>
                  <a:srgbClr val="FFFFFF"/>
                </a:solidFill>
                <a:latin typeface="Comic Sans MS" panose="030F0702030302020204" pitchFamily="66" charset="0"/>
              </a:rPr>
              <a:t> REALLY </a:t>
            </a:r>
            <a:r>
              <a:rPr lang="en-US" altLang="en-US" sz="1400" b="1">
                <a:solidFill>
                  <a:srgbClr val="FFFFFF"/>
                </a:solidFill>
                <a:latin typeface="Palatino Linotype" panose="02040502050505030304" pitchFamily="18" charset="0"/>
              </a:rPr>
              <a:t>Want Today</a:t>
            </a:r>
          </a:p>
        </p:txBody>
      </p:sp>
      <p:sp>
        <p:nvSpPr>
          <p:cNvPr id="6" name="TextBox 41"/>
          <p:cNvSpPr txBox="1">
            <a:spLocks noChangeArrowheads="1"/>
          </p:cNvSpPr>
          <p:nvPr userDrawn="1"/>
        </p:nvSpPr>
        <p:spPr bwMode="auto">
          <a:xfrm>
            <a:off x="9334500" y="6627813"/>
            <a:ext cx="3251200" cy="230187"/>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900">
                <a:solidFill>
                  <a:srgbClr val="FFFFFF"/>
                </a:solidFill>
                <a:latin typeface="Century Gothic" panose="020B0502020202020204" pitchFamily="34" charset="0"/>
              </a:rPr>
              <a:t>© 2012 AAWDC &amp; WorkNet Solutions</a:t>
            </a:r>
          </a:p>
        </p:txBody>
      </p:sp>
      <p:grpSp>
        <p:nvGrpSpPr>
          <p:cNvPr id="7" name="Group 3"/>
          <p:cNvGrpSpPr>
            <a:grpSpLocks/>
          </p:cNvGrpSpPr>
          <p:nvPr userDrawn="1"/>
        </p:nvGrpSpPr>
        <p:grpSpPr bwMode="auto">
          <a:xfrm>
            <a:off x="-203200" y="914400"/>
            <a:ext cx="508000" cy="5867400"/>
            <a:chOff x="-152400" y="457200"/>
            <a:chExt cx="381000" cy="5867400"/>
          </a:xfrm>
        </p:grpSpPr>
        <p:sp>
          <p:nvSpPr>
            <p:cNvPr id="8" name="Rectangle 31"/>
            <p:cNvSpPr/>
            <p:nvPr userDrawn="1"/>
          </p:nvSpPr>
          <p:spPr>
            <a:xfrm>
              <a:off x="-152400" y="457200"/>
              <a:ext cx="381000" cy="381000"/>
            </a:xfrm>
            <a:prstGeom prst="rect">
              <a:avLst/>
            </a:prstGeom>
            <a:noFill/>
            <a:ln w="107950">
              <a:solidFill>
                <a:srgbClr val="CC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32"/>
            <p:cNvSpPr/>
            <p:nvPr userDrawn="1"/>
          </p:nvSpPr>
          <p:spPr>
            <a:xfrm>
              <a:off x="-152400" y="1066800"/>
              <a:ext cx="381000" cy="381000"/>
            </a:xfrm>
            <a:prstGeom prst="rect">
              <a:avLst/>
            </a:prstGeom>
            <a:noFill/>
            <a:ln w="107950">
              <a:solidFill>
                <a:srgbClr val="FF6600"/>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Rectangle 33"/>
            <p:cNvSpPr/>
            <p:nvPr userDrawn="1"/>
          </p:nvSpPr>
          <p:spPr>
            <a:xfrm>
              <a:off x="-152400" y="1676400"/>
              <a:ext cx="381000" cy="381000"/>
            </a:xfrm>
            <a:prstGeom prst="rect">
              <a:avLst/>
            </a:prstGeom>
            <a:noFill/>
            <a:ln w="107950">
              <a:solidFill>
                <a:srgbClr val="FFCC00"/>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1" name="Rectangle 34"/>
            <p:cNvSpPr/>
            <p:nvPr userDrawn="1"/>
          </p:nvSpPr>
          <p:spPr>
            <a:xfrm>
              <a:off x="-152400" y="2895600"/>
              <a:ext cx="381000" cy="381000"/>
            </a:xfrm>
            <a:prstGeom prst="rect">
              <a:avLst/>
            </a:prstGeom>
            <a:noFill/>
            <a:ln w="107950">
              <a:solidFill>
                <a:srgbClr val="00B050"/>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2" name="Rectangle 35"/>
            <p:cNvSpPr/>
            <p:nvPr userDrawn="1"/>
          </p:nvSpPr>
          <p:spPr>
            <a:xfrm>
              <a:off x="-152400" y="5334000"/>
              <a:ext cx="381000" cy="381000"/>
            </a:xfrm>
            <a:prstGeom prst="rect">
              <a:avLst/>
            </a:prstGeom>
            <a:noFill/>
            <a:ln w="107950">
              <a:solidFill>
                <a:srgbClr val="925BFF"/>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3" name="Rectangle 37"/>
            <p:cNvSpPr/>
            <p:nvPr userDrawn="1"/>
          </p:nvSpPr>
          <p:spPr>
            <a:xfrm>
              <a:off x="-152400" y="4724400"/>
              <a:ext cx="381000" cy="381000"/>
            </a:xfrm>
            <a:prstGeom prst="rect">
              <a:avLst/>
            </a:prstGeom>
            <a:noFill/>
            <a:ln w="107950">
              <a:solidFill>
                <a:srgbClr val="0000CC"/>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4" name="Rectangle 38"/>
            <p:cNvSpPr/>
            <p:nvPr userDrawn="1"/>
          </p:nvSpPr>
          <p:spPr>
            <a:xfrm>
              <a:off x="-152400" y="2286000"/>
              <a:ext cx="381000" cy="381000"/>
            </a:xfrm>
            <a:prstGeom prst="rect">
              <a:avLst/>
            </a:prstGeom>
            <a:noFill/>
            <a:ln w="107950">
              <a:solidFill>
                <a:srgbClr val="99CC00"/>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5" name="Rectangle 39"/>
            <p:cNvSpPr/>
            <p:nvPr userDrawn="1"/>
          </p:nvSpPr>
          <p:spPr>
            <a:xfrm>
              <a:off x="-152400" y="5943600"/>
              <a:ext cx="381000" cy="381000"/>
            </a:xfrm>
            <a:prstGeom prst="rect">
              <a:avLst/>
            </a:prstGeom>
            <a:noFill/>
            <a:ln w="107950">
              <a:solidFill>
                <a:srgbClr val="000099"/>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6" name="Rectangle 17"/>
            <p:cNvSpPr/>
            <p:nvPr userDrawn="1"/>
          </p:nvSpPr>
          <p:spPr>
            <a:xfrm>
              <a:off x="-152400" y="4114800"/>
              <a:ext cx="381000" cy="381000"/>
            </a:xfrm>
            <a:prstGeom prst="rect">
              <a:avLst/>
            </a:prstGeom>
            <a:noFill/>
            <a:ln w="107950">
              <a:solidFill>
                <a:srgbClr val="3399FF"/>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7" name="Rectangle 18"/>
            <p:cNvSpPr/>
            <p:nvPr userDrawn="1"/>
          </p:nvSpPr>
          <p:spPr>
            <a:xfrm>
              <a:off x="-152400" y="3505200"/>
              <a:ext cx="381000" cy="381000"/>
            </a:xfrm>
            <a:prstGeom prst="rect">
              <a:avLst/>
            </a:prstGeom>
            <a:noFill/>
            <a:ln w="107950">
              <a:solidFill>
                <a:srgbClr val="009999"/>
              </a:solidFill>
              <a:miter lim="800000"/>
            </a:ln>
            <a:effectLst>
              <a:glow rad="228600">
                <a:srgbClr val="FFFF99">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sp>
        <p:nvSpPr>
          <p:cNvPr id="2" name="Title 1"/>
          <p:cNvSpPr>
            <a:spLocks noGrp="1"/>
          </p:cNvSpPr>
          <p:nvPr>
            <p:ph type="ctrTitle"/>
          </p:nvPr>
        </p:nvSpPr>
        <p:spPr>
          <a:xfrm>
            <a:off x="914400" y="2130426"/>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0813301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EF4F0C1-DFF5-4BD8-BB4E-1D2592A1811A}" type="slidenum">
              <a:rPr lang="en-US" altLang="en-US"/>
              <a:pPr/>
              <a:t>‹#›</a:t>
            </a:fld>
            <a:endParaRPr lang="en-US" altLang="en-US"/>
          </a:p>
        </p:txBody>
      </p:sp>
    </p:spTree>
    <p:extLst>
      <p:ext uri="{BB962C8B-B14F-4D97-AF65-F5344CB8AC3E}">
        <p14:creationId xmlns:p14="http://schemas.microsoft.com/office/powerpoint/2010/main" val="8352069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A0D16C1-FB0B-4154-92DD-E03EDB001186}" type="slidenum">
              <a:rPr lang="en-US" altLang="en-US"/>
              <a:pPr/>
              <a:t>‹#›</a:t>
            </a:fld>
            <a:endParaRPr lang="en-US" altLang="en-US"/>
          </a:p>
        </p:txBody>
      </p:sp>
    </p:spTree>
    <p:extLst>
      <p:ext uri="{BB962C8B-B14F-4D97-AF65-F5344CB8AC3E}">
        <p14:creationId xmlns:p14="http://schemas.microsoft.com/office/powerpoint/2010/main" val="19836483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5412925-4DFB-4EF1-91FF-35E542C1926B}" type="slidenum">
              <a:rPr lang="en-US" altLang="en-US"/>
              <a:pPr/>
              <a:t>‹#›</a:t>
            </a:fld>
            <a:endParaRPr lang="en-US" altLang="en-US"/>
          </a:p>
        </p:txBody>
      </p:sp>
    </p:spTree>
    <p:extLst>
      <p:ext uri="{BB962C8B-B14F-4D97-AF65-F5344CB8AC3E}">
        <p14:creationId xmlns:p14="http://schemas.microsoft.com/office/powerpoint/2010/main" val="34137670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4F70B92A-D484-43A3-8080-115A693D27D9}" type="slidenum">
              <a:rPr lang="en-US" altLang="en-US"/>
              <a:pPr/>
              <a:t>‹#›</a:t>
            </a:fld>
            <a:endParaRPr lang="en-US" altLang="en-US"/>
          </a:p>
        </p:txBody>
      </p:sp>
    </p:spTree>
    <p:extLst>
      <p:ext uri="{BB962C8B-B14F-4D97-AF65-F5344CB8AC3E}">
        <p14:creationId xmlns:p14="http://schemas.microsoft.com/office/powerpoint/2010/main" val="13552569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012CE3B4-4A2F-499F-8F94-3819B83164DC}" type="slidenum">
              <a:rPr lang="en-US" altLang="en-US"/>
              <a:pPr/>
              <a:t>‹#›</a:t>
            </a:fld>
            <a:endParaRPr lang="en-US" altLang="en-US"/>
          </a:p>
        </p:txBody>
      </p:sp>
    </p:spTree>
    <p:extLst>
      <p:ext uri="{BB962C8B-B14F-4D97-AF65-F5344CB8AC3E}">
        <p14:creationId xmlns:p14="http://schemas.microsoft.com/office/powerpoint/2010/main" val="2252476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241089D-26B5-43F7-83DE-CB8B25EBEE04}" type="datetimeFigureOut">
              <a:rPr lang="en-US"/>
              <a:pPr>
                <a:defRPr/>
              </a:pPr>
              <a:t>9/7/2019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F742FE4-099C-43B0-BAFD-FD50239911E3}" type="slidenum">
              <a:rPr lang="en-US" altLang="en-US"/>
              <a:pPr/>
              <a:t>‹#›</a:t>
            </a:fld>
            <a:endParaRPr lang="en-US" altLang="en-US"/>
          </a:p>
        </p:txBody>
      </p:sp>
    </p:spTree>
    <p:extLst>
      <p:ext uri="{BB962C8B-B14F-4D97-AF65-F5344CB8AC3E}">
        <p14:creationId xmlns:p14="http://schemas.microsoft.com/office/powerpoint/2010/main" val="25902896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F271B024-470E-4A70-8440-E835FB59C574}" type="slidenum">
              <a:rPr lang="en-US" altLang="en-US"/>
              <a:pPr/>
              <a:t>‹#›</a:t>
            </a:fld>
            <a:endParaRPr lang="en-US" altLang="en-US"/>
          </a:p>
        </p:txBody>
      </p:sp>
    </p:spTree>
    <p:extLst>
      <p:ext uri="{BB962C8B-B14F-4D97-AF65-F5344CB8AC3E}">
        <p14:creationId xmlns:p14="http://schemas.microsoft.com/office/powerpoint/2010/main" val="42748035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C1A8EB1-F12C-4650-B9D1-2C963A5FCDCB}" type="slidenum">
              <a:rPr lang="en-US" altLang="en-US"/>
              <a:pPr/>
              <a:t>‹#›</a:t>
            </a:fld>
            <a:endParaRPr lang="en-US" altLang="en-US"/>
          </a:p>
        </p:txBody>
      </p:sp>
    </p:spTree>
    <p:extLst>
      <p:ext uri="{BB962C8B-B14F-4D97-AF65-F5344CB8AC3E}">
        <p14:creationId xmlns:p14="http://schemas.microsoft.com/office/powerpoint/2010/main" val="1484507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6BF949D-CCBB-4EDE-B687-3A248580CDFC}" type="slidenum">
              <a:rPr lang="en-US" altLang="en-US"/>
              <a:pPr/>
              <a:t>‹#›</a:t>
            </a:fld>
            <a:endParaRPr lang="en-US" altLang="en-US"/>
          </a:p>
        </p:txBody>
      </p:sp>
    </p:spTree>
    <p:extLst>
      <p:ext uri="{BB962C8B-B14F-4D97-AF65-F5344CB8AC3E}">
        <p14:creationId xmlns:p14="http://schemas.microsoft.com/office/powerpoint/2010/main" val="37952026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0CEA980-0B88-4E53-9F24-68A0B0E18E92}" type="slidenum">
              <a:rPr lang="en-US" altLang="en-US"/>
              <a:pPr/>
              <a:t>‹#›</a:t>
            </a:fld>
            <a:endParaRPr lang="en-US" altLang="en-US"/>
          </a:p>
        </p:txBody>
      </p:sp>
    </p:spTree>
    <p:extLst>
      <p:ext uri="{BB962C8B-B14F-4D97-AF65-F5344CB8AC3E}">
        <p14:creationId xmlns:p14="http://schemas.microsoft.com/office/powerpoint/2010/main" val="21736742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38DC696-CC0A-4ACA-8157-D61385A8FE39}" type="slidenum">
              <a:rPr lang="en-US" altLang="en-US"/>
              <a:pPr/>
              <a:t>‹#›</a:t>
            </a:fld>
            <a:endParaRPr lang="en-US" altLang="en-US"/>
          </a:p>
        </p:txBody>
      </p:sp>
    </p:spTree>
    <p:extLst>
      <p:ext uri="{BB962C8B-B14F-4D97-AF65-F5344CB8AC3E}">
        <p14:creationId xmlns:p14="http://schemas.microsoft.com/office/powerpoint/2010/main" val="41282896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508000" y="1411552"/>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7037389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9E3717B-E7CB-4D7E-94B3-4B81A9D4FCEF}" type="datetimeFigureOut">
              <a:rPr lang="en-US"/>
              <a:pPr>
                <a:defRPr/>
              </a:pPr>
              <a:t>9/7/2019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8FEE0F2-5A81-43BC-B590-0E96049EE6F8}" type="slidenum">
              <a:rPr lang="en-US" altLang="en-US"/>
              <a:pPr/>
              <a:t>‹#›</a:t>
            </a:fld>
            <a:endParaRPr lang="en-US" altLang="en-US"/>
          </a:p>
        </p:txBody>
      </p:sp>
    </p:spTree>
    <p:extLst>
      <p:ext uri="{BB962C8B-B14F-4D97-AF65-F5344CB8AC3E}">
        <p14:creationId xmlns:p14="http://schemas.microsoft.com/office/powerpoint/2010/main" val="4272905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86BEA4D-EAEE-43A5-A53A-5A704F6F52B2}" type="datetimeFigureOut">
              <a:rPr lang="en-US"/>
              <a:pPr>
                <a:defRPr/>
              </a:pPr>
              <a:t>9/7/2019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DA90B776-B6B0-4414-9BE4-E061FE043E8F}" type="slidenum">
              <a:rPr lang="en-US" altLang="en-US"/>
              <a:pPr/>
              <a:t>‹#›</a:t>
            </a:fld>
            <a:endParaRPr lang="en-US" altLang="en-US"/>
          </a:p>
        </p:txBody>
      </p:sp>
    </p:spTree>
    <p:extLst>
      <p:ext uri="{BB962C8B-B14F-4D97-AF65-F5344CB8AC3E}">
        <p14:creationId xmlns:p14="http://schemas.microsoft.com/office/powerpoint/2010/main" val="1851689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B2797BB-7662-4702-AACE-E9F925CF7078}" type="datetimeFigureOut">
              <a:rPr lang="en-US"/>
              <a:pPr>
                <a:defRPr/>
              </a:pPr>
              <a:t>9/7/2019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C5AE0B48-0380-4B34-A9E4-6C5A7B6D30FB}" type="slidenum">
              <a:rPr lang="en-US" altLang="en-US"/>
              <a:pPr/>
              <a:t>‹#›</a:t>
            </a:fld>
            <a:endParaRPr lang="en-US" altLang="en-US"/>
          </a:p>
        </p:txBody>
      </p:sp>
    </p:spTree>
    <p:extLst>
      <p:ext uri="{BB962C8B-B14F-4D97-AF65-F5344CB8AC3E}">
        <p14:creationId xmlns:p14="http://schemas.microsoft.com/office/powerpoint/2010/main" val="929568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20A0D72-33E7-4758-A4C2-F1B89A239AF0}" type="datetimeFigureOut">
              <a:rPr lang="en-US"/>
              <a:pPr>
                <a:defRPr/>
              </a:pPr>
              <a:t>9/7/2019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DD6F48AA-C88F-462B-8A94-D2212490C2BA}" type="slidenum">
              <a:rPr lang="en-US" altLang="en-US"/>
              <a:pPr/>
              <a:t>‹#›</a:t>
            </a:fld>
            <a:endParaRPr lang="en-US" altLang="en-US"/>
          </a:p>
        </p:txBody>
      </p:sp>
    </p:spTree>
    <p:extLst>
      <p:ext uri="{BB962C8B-B14F-4D97-AF65-F5344CB8AC3E}">
        <p14:creationId xmlns:p14="http://schemas.microsoft.com/office/powerpoint/2010/main" val="40265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FFF8C35-DE41-4BCA-AE15-0C20AF0CEA06}" type="datetimeFigureOut">
              <a:rPr lang="en-US"/>
              <a:pPr>
                <a:defRPr/>
              </a:pPr>
              <a:t>9/7/2019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52184E8-2A0A-44DA-BE2D-6F830331D908}" type="slidenum">
              <a:rPr lang="en-US" altLang="en-US"/>
              <a:pPr/>
              <a:t>‹#›</a:t>
            </a:fld>
            <a:endParaRPr lang="en-US" altLang="en-US"/>
          </a:p>
        </p:txBody>
      </p:sp>
    </p:spTree>
    <p:extLst>
      <p:ext uri="{BB962C8B-B14F-4D97-AF65-F5344CB8AC3E}">
        <p14:creationId xmlns:p14="http://schemas.microsoft.com/office/powerpoint/2010/main" val="3445220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A9B7857-1122-4D41-B42B-F0841444152A}" type="datetimeFigureOut">
              <a:rPr lang="en-US"/>
              <a:pPr>
                <a:defRPr/>
              </a:pPr>
              <a:t>9/7/2019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DBAB89B-8E08-4739-97BE-7D8A1231F5B5}" type="slidenum">
              <a:rPr lang="en-US" altLang="en-US"/>
              <a:pPr/>
              <a:t>‹#›</a:t>
            </a:fld>
            <a:endParaRPr lang="en-US" altLang="en-US"/>
          </a:p>
        </p:txBody>
      </p:sp>
    </p:spTree>
    <p:extLst>
      <p:ext uri="{BB962C8B-B14F-4D97-AF65-F5344CB8AC3E}">
        <p14:creationId xmlns:p14="http://schemas.microsoft.com/office/powerpoint/2010/main" val="1973306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26B97A7-82AF-480B-ACA0-7EF11665842C}" type="datetimeFigureOut">
              <a:rPr lang="en-US"/>
              <a:pPr>
                <a:defRPr/>
              </a:pPr>
              <a:t>9/7/2019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9056F212-E1D0-4347-B733-5791722D594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825"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5"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Palatino Linotype" panose="02040502050505030304" pitchFamily="18" charset="0"/>
              </a:defRPr>
            </a:lvl1pPr>
          </a:lstStyle>
          <a:p>
            <a:fld id="{F6B0FCD1-D84C-43EC-8435-ABB43B47780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21"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entury Gothic" panose="020B0502020202020204" pitchFamily="34" charset="0"/>
        </a:defRPr>
      </a:lvl2pPr>
      <a:lvl3pPr algn="ctr" rtl="0" eaLnBrk="0" fontAlgn="base" hangingPunct="0">
        <a:spcBef>
          <a:spcPct val="0"/>
        </a:spcBef>
        <a:spcAft>
          <a:spcPct val="0"/>
        </a:spcAft>
        <a:defRPr sz="4400">
          <a:solidFill>
            <a:schemeClr val="tx1"/>
          </a:solidFill>
          <a:latin typeface="Century Gothic" panose="020B0502020202020204" pitchFamily="34" charset="0"/>
        </a:defRPr>
      </a:lvl3pPr>
      <a:lvl4pPr algn="ctr" rtl="0" eaLnBrk="0" fontAlgn="base" hangingPunct="0">
        <a:spcBef>
          <a:spcPct val="0"/>
        </a:spcBef>
        <a:spcAft>
          <a:spcPct val="0"/>
        </a:spcAft>
        <a:defRPr sz="4400">
          <a:solidFill>
            <a:schemeClr val="tx1"/>
          </a:solidFill>
          <a:latin typeface="Century Gothic" panose="020B0502020202020204" pitchFamily="34" charset="0"/>
        </a:defRPr>
      </a:lvl4pPr>
      <a:lvl5pPr algn="ctr" rtl="0" eaLnBrk="0" fontAlgn="base" hangingPunct="0">
        <a:spcBef>
          <a:spcPct val="0"/>
        </a:spcBef>
        <a:spcAft>
          <a:spcPct val="0"/>
        </a:spcAft>
        <a:defRPr sz="4400">
          <a:solidFill>
            <a:schemeClr val="tx1"/>
          </a:solidFill>
          <a:latin typeface="Century Gothic" panose="020B0502020202020204" pitchFamily="34" charset="0"/>
        </a:defRPr>
      </a:lvl5pPr>
      <a:lvl6pPr marL="457200" algn="ctr" rtl="0" fontAlgn="base">
        <a:spcBef>
          <a:spcPct val="0"/>
        </a:spcBef>
        <a:spcAft>
          <a:spcPct val="0"/>
        </a:spcAft>
        <a:defRPr sz="4400">
          <a:solidFill>
            <a:schemeClr val="tx1"/>
          </a:solidFill>
          <a:latin typeface="Century Gothic" panose="020B0502020202020204" pitchFamily="34" charset="0"/>
        </a:defRPr>
      </a:lvl6pPr>
      <a:lvl7pPr marL="914400" algn="ctr" rtl="0" fontAlgn="base">
        <a:spcBef>
          <a:spcPct val="0"/>
        </a:spcBef>
        <a:spcAft>
          <a:spcPct val="0"/>
        </a:spcAft>
        <a:defRPr sz="4400">
          <a:solidFill>
            <a:schemeClr val="tx1"/>
          </a:solidFill>
          <a:latin typeface="Century Gothic" panose="020B0502020202020204" pitchFamily="34" charset="0"/>
        </a:defRPr>
      </a:lvl7pPr>
      <a:lvl8pPr marL="1371600" algn="ctr" rtl="0" fontAlgn="base">
        <a:spcBef>
          <a:spcPct val="0"/>
        </a:spcBef>
        <a:spcAft>
          <a:spcPct val="0"/>
        </a:spcAft>
        <a:defRPr sz="4400">
          <a:solidFill>
            <a:schemeClr val="tx1"/>
          </a:solidFill>
          <a:latin typeface="Century Gothic" panose="020B0502020202020204" pitchFamily="34" charset="0"/>
        </a:defRPr>
      </a:lvl8pPr>
      <a:lvl9pPr marL="1828800" algn="ctr" rtl="0" fontAlgn="base">
        <a:spcBef>
          <a:spcPct val="0"/>
        </a:spcBef>
        <a:spcAft>
          <a:spcPct val="0"/>
        </a:spcAft>
        <a:defRPr sz="4400">
          <a:solidFill>
            <a:schemeClr val="tx1"/>
          </a:solidFill>
          <a:latin typeface="Century Gothic" panose="020B0502020202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7891"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Palatino Linotype" panose="02040502050505030304" pitchFamily="18" charset="0"/>
              </a:defRPr>
            </a:lvl1pPr>
          </a:lstStyle>
          <a:p>
            <a:fld id="{EF1BF886-34F5-4CB4-B9FD-D8E612EBAD5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23"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4"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entury Gothic" panose="020B0502020202020204" pitchFamily="34" charset="0"/>
        </a:defRPr>
      </a:lvl2pPr>
      <a:lvl3pPr algn="ctr" rtl="0" eaLnBrk="0" fontAlgn="base" hangingPunct="0">
        <a:spcBef>
          <a:spcPct val="0"/>
        </a:spcBef>
        <a:spcAft>
          <a:spcPct val="0"/>
        </a:spcAft>
        <a:defRPr sz="4400">
          <a:solidFill>
            <a:schemeClr val="tx1"/>
          </a:solidFill>
          <a:latin typeface="Century Gothic" panose="020B0502020202020204" pitchFamily="34" charset="0"/>
        </a:defRPr>
      </a:lvl3pPr>
      <a:lvl4pPr algn="ctr" rtl="0" eaLnBrk="0" fontAlgn="base" hangingPunct="0">
        <a:spcBef>
          <a:spcPct val="0"/>
        </a:spcBef>
        <a:spcAft>
          <a:spcPct val="0"/>
        </a:spcAft>
        <a:defRPr sz="4400">
          <a:solidFill>
            <a:schemeClr val="tx1"/>
          </a:solidFill>
          <a:latin typeface="Century Gothic" panose="020B0502020202020204" pitchFamily="34" charset="0"/>
        </a:defRPr>
      </a:lvl4pPr>
      <a:lvl5pPr algn="ctr" rtl="0" eaLnBrk="0" fontAlgn="base" hangingPunct="0">
        <a:spcBef>
          <a:spcPct val="0"/>
        </a:spcBef>
        <a:spcAft>
          <a:spcPct val="0"/>
        </a:spcAft>
        <a:defRPr sz="4400">
          <a:solidFill>
            <a:schemeClr val="tx1"/>
          </a:solidFill>
          <a:latin typeface="Century Gothic" panose="020B0502020202020204" pitchFamily="34" charset="0"/>
        </a:defRPr>
      </a:lvl5pPr>
      <a:lvl6pPr marL="457200" algn="ctr" rtl="0" fontAlgn="base">
        <a:spcBef>
          <a:spcPct val="0"/>
        </a:spcBef>
        <a:spcAft>
          <a:spcPct val="0"/>
        </a:spcAft>
        <a:defRPr sz="4400">
          <a:solidFill>
            <a:schemeClr val="tx1"/>
          </a:solidFill>
          <a:latin typeface="Century Gothic" panose="020B0502020202020204" pitchFamily="34" charset="0"/>
        </a:defRPr>
      </a:lvl6pPr>
      <a:lvl7pPr marL="914400" algn="ctr" rtl="0" fontAlgn="base">
        <a:spcBef>
          <a:spcPct val="0"/>
        </a:spcBef>
        <a:spcAft>
          <a:spcPct val="0"/>
        </a:spcAft>
        <a:defRPr sz="4400">
          <a:solidFill>
            <a:schemeClr val="tx1"/>
          </a:solidFill>
          <a:latin typeface="Century Gothic" panose="020B0502020202020204" pitchFamily="34" charset="0"/>
        </a:defRPr>
      </a:lvl7pPr>
      <a:lvl8pPr marL="1371600" algn="ctr" rtl="0" fontAlgn="base">
        <a:spcBef>
          <a:spcPct val="0"/>
        </a:spcBef>
        <a:spcAft>
          <a:spcPct val="0"/>
        </a:spcAft>
        <a:defRPr sz="4400">
          <a:solidFill>
            <a:schemeClr val="tx1"/>
          </a:solidFill>
          <a:latin typeface="Century Gothic" panose="020B0502020202020204" pitchFamily="34" charset="0"/>
        </a:defRPr>
      </a:lvl8pPr>
      <a:lvl9pPr marL="1828800" algn="ctr" rtl="0" fontAlgn="base">
        <a:spcBef>
          <a:spcPct val="0"/>
        </a:spcBef>
        <a:spcAft>
          <a:spcPct val="0"/>
        </a:spcAft>
        <a:defRPr sz="4400">
          <a:solidFill>
            <a:schemeClr val="tx1"/>
          </a:solidFill>
          <a:latin typeface="Century Gothic" panose="020B0502020202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4.xm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ctrTitle"/>
          </p:nvPr>
        </p:nvSpPr>
        <p:spPr>
          <a:xfrm>
            <a:off x="1306513" y="1195388"/>
            <a:ext cx="9386887" cy="1470025"/>
          </a:xfrm>
        </p:spPr>
        <p:txBody>
          <a:bodyPr/>
          <a:lstStyle/>
          <a:p>
            <a:r>
              <a:rPr lang="en-US" altLang="en-US" sz="5400" b="1" dirty="0"/>
              <a:t>The Missing Piece to the Coaching Puzzle</a:t>
            </a:r>
          </a:p>
        </p:txBody>
      </p:sp>
      <p:sp>
        <p:nvSpPr>
          <p:cNvPr id="3" name="Subtitle 2"/>
          <p:cNvSpPr>
            <a:spLocks noGrp="1"/>
          </p:cNvSpPr>
          <p:nvPr>
            <p:ph type="subTitle" idx="1"/>
          </p:nvPr>
        </p:nvSpPr>
        <p:spPr>
          <a:xfrm>
            <a:off x="2971800" y="4168775"/>
            <a:ext cx="6324600" cy="685800"/>
          </a:xfrm>
        </p:spPr>
        <p:txBody>
          <a:bodyPr/>
          <a:lstStyle/>
          <a:p>
            <a:pPr>
              <a:defRPr/>
            </a:pPr>
            <a:r>
              <a:rPr lang="en-US" b="1" dirty="0"/>
              <a:t>Bruce Wahlgren</a:t>
            </a:r>
          </a:p>
        </p:txBody>
      </p:sp>
      <p:pic>
        <p:nvPicPr>
          <p:cNvPr id="7782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67300" y="4876800"/>
            <a:ext cx="24384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04800"/>
            <a:ext cx="8382000" cy="553998"/>
          </a:xfrm>
        </p:spPr>
        <p:txBody>
          <a:bodyPr>
            <a:normAutofit fontScale="90000"/>
          </a:bodyPr>
          <a:lstStyle/>
          <a:p>
            <a:pPr algn="ctr"/>
            <a:r>
              <a:rPr lang="en-US" sz="4000" b="1" dirty="0">
                <a:solidFill>
                  <a:srgbClr val="006600"/>
                </a:solidFill>
                <a:effectLst>
                  <a:outerShdw blurRad="38100" dist="38100" dir="2700000" algn="tl">
                    <a:srgbClr val="000000">
                      <a:alpha val="43137"/>
                    </a:srgbClr>
                  </a:outerShdw>
                </a:effectLst>
              </a:rPr>
              <a:t>The Two Truths about Emotions</a:t>
            </a:r>
          </a:p>
        </p:txBody>
      </p:sp>
      <p:sp>
        <p:nvSpPr>
          <p:cNvPr id="5" name="WordArt 11"/>
          <p:cNvSpPr>
            <a:spLocks noChangeArrowheads="1" noChangeShapeType="1" noTextEdit="1"/>
          </p:cNvSpPr>
          <p:nvPr/>
        </p:nvSpPr>
        <p:spPr bwMode="auto">
          <a:xfrm>
            <a:off x="3048000" y="1447801"/>
            <a:ext cx="1219200" cy="1133475"/>
          </a:xfrm>
          <a:prstGeom prst="rect">
            <a:avLst/>
          </a:prstGeom>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cs typeface="Times New Roman"/>
              </a:rPr>
              <a:t>#1</a:t>
            </a:r>
          </a:p>
        </p:txBody>
      </p:sp>
      <p:sp>
        <p:nvSpPr>
          <p:cNvPr id="7" name="TextBox 6"/>
          <p:cNvSpPr txBox="1"/>
          <p:nvPr/>
        </p:nvSpPr>
        <p:spPr>
          <a:xfrm>
            <a:off x="5486401" y="1294938"/>
            <a:ext cx="3963329" cy="5086970"/>
          </a:xfrm>
          <a:prstGeom prst="rect">
            <a:avLst/>
          </a:prstGeom>
          <a:noFill/>
        </p:spPr>
        <p:txBody>
          <a:bodyPr wrap="none" rtlCol="0">
            <a:spAutoFit/>
          </a:bodyPr>
          <a:lstStyle/>
          <a:p>
            <a:pPr>
              <a:lnSpc>
                <a:spcPct val="75000"/>
              </a:lnSpc>
            </a:pPr>
            <a:r>
              <a:rPr lang="en-US" sz="7200" b="1" dirty="0">
                <a:solidFill>
                  <a:srgbClr val="33CC33"/>
                </a:solidFill>
                <a:effectLst>
                  <a:innerShdw blurRad="63500" dist="50800">
                    <a:prstClr val="black">
                      <a:alpha val="50000"/>
                    </a:prstClr>
                  </a:innerShdw>
                </a:effectLst>
                <a:latin typeface="Times New Roman" pitchFamily="18" charset="0"/>
                <a:cs typeface="Times New Roman" pitchFamily="18" charset="0"/>
              </a:rPr>
              <a:t>C</a:t>
            </a:r>
            <a:r>
              <a:rPr lang="en-US" sz="7200" b="1" dirty="0">
                <a:effectLst>
                  <a:innerShdw blurRad="63500" dist="50800">
                    <a:prstClr val="black">
                      <a:alpha val="50000"/>
                    </a:prstClr>
                  </a:innerShdw>
                </a:effectLst>
                <a:latin typeface="Times New Roman" pitchFamily="18" charset="0"/>
                <a:cs typeface="Times New Roman" pitchFamily="18" charset="0"/>
              </a:rPr>
              <a:t>REATE</a:t>
            </a:r>
          </a:p>
          <a:p>
            <a:pPr>
              <a:lnSpc>
                <a:spcPct val="75000"/>
              </a:lnSpc>
            </a:pPr>
            <a:r>
              <a:rPr lang="en-US" sz="7200" b="1" dirty="0">
                <a:solidFill>
                  <a:srgbClr val="33CC33"/>
                </a:solidFill>
                <a:effectLst>
                  <a:innerShdw blurRad="63500" dist="50800">
                    <a:prstClr val="black">
                      <a:alpha val="50000"/>
                    </a:prstClr>
                  </a:innerShdw>
                </a:effectLst>
                <a:latin typeface="Times New Roman" pitchFamily="18" charset="0"/>
                <a:cs typeface="Times New Roman" pitchFamily="18" charset="0"/>
              </a:rPr>
              <a:t>CR</a:t>
            </a:r>
            <a:r>
              <a:rPr lang="en-US" sz="7200" b="1" dirty="0">
                <a:effectLst>
                  <a:innerShdw blurRad="63500" dist="50800">
                    <a:prstClr val="black">
                      <a:alpha val="50000"/>
                    </a:prstClr>
                  </a:innerShdw>
                </a:effectLst>
                <a:latin typeface="Times New Roman" pitchFamily="18" charset="0"/>
                <a:cs typeface="Times New Roman" pitchFamily="18" charset="0"/>
              </a:rPr>
              <a:t>EATE</a:t>
            </a:r>
          </a:p>
          <a:p>
            <a:pPr>
              <a:lnSpc>
                <a:spcPct val="75000"/>
              </a:lnSpc>
            </a:pPr>
            <a:r>
              <a:rPr lang="en-US" sz="7200" b="1" dirty="0">
                <a:solidFill>
                  <a:srgbClr val="33CC33"/>
                </a:solidFill>
                <a:effectLst>
                  <a:innerShdw blurRad="63500" dist="50800">
                    <a:prstClr val="black">
                      <a:alpha val="50000"/>
                    </a:prstClr>
                  </a:innerShdw>
                </a:effectLst>
                <a:latin typeface="Times New Roman" pitchFamily="18" charset="0"/>
                <a:cs typeface="Times New Roman" pitchFamily="18" charset="0"/>
              </a:rPr>
              <a:t>CRE</a:t>
            </a:r>
            <a:r>
              <a:rPr lang="en-US" sz="7200" b="1" dirty="0">
                <a:effectLst>
                  <a:innerShdw blurRad="63500" dist="50800">
                    <a:prstClr val="black">
                      <a:alpha val="50000"/>
                    </a:prstClr>
                  </a:innerShdw>
                </a:effectLst>
                <a:latin typeface="Times New Roman" pitchFamily="18" charset="0"/>
                <a:cs typeface="Times New Roman" pitchFamily="18" charset="0"/>
              </a:rPr>
              <a:t>ATE</a:t>
            </a:r>
          </a:p>
          <a:p>
            <a:pPr>
              <a:lnSpc>
                <a:spcPct val="75000"/>
              </a:lnSpc>
            </a:pPr>
            <a:r>
              <a:rPr lang="en-US" sz="7200" b="1" dirty="0">
                <a:solidFill>
                  <a:srgbClr val="33CC33"/>
                </a:solidFill>
                <a:effectLst>
                  <a:innerShdw blurRad="63500" dist="50800">
                    <a:prstClr val="black">
                      <a:alpha val="50000"/>
                    </a:prstClr>
                  </a:innerShdw>
                </a:effectLst>
                <a:latin typeface="Times New Roman" pitchFamily="18" charset="0"/>
                <a:cs typeface="Times New Roman" pitchFamily="18" charset="0"/>
              </a:rPr>
              <a:t>CREA</a:t>
            </a:r>
            <a:r>
              <a:rPr lang="en-US" sz="7200" b="1" dirty="0">
                <a:effectLst>
                  <a:innerShdw blurRad="63500" dist="50800">
                    <a:prstClr val="black">
                      <a:alpha val="50000"/>
                    </a:prstClr>
                  </a:innerShdw>
                </a:effectLst>
                <a:latin typeface="Times New Roman" pitchFamily="18" charset="0"/>
                <a:cs typeface="Times New Roman" pitchFamily="18" charset="0"/>
              </a:rPr>
              <a:t>TE</a:t>
            </a:r>
          </a:p>
          <a:p>
            <a:pPr>
              <a:lnSpc>
                <a:spcPct val="75000"/>
              </a:lnSpc>
            </a:pPr>
            <a:r>
              <a:rPr lang="en-US" sz="7200" b="1" dirty="0">
                <a:solidFill>
                  <a:srgbClr val="33CC33"/>
                </a:solidFill>
                <a:effectLst>
                  <a:innerShdw blurRad="63500" dist="50800">
                    <a:prstClr val="black">
                      <a:alpha val="50000"/>
                    </a:prstClr>
                  </a:innerShdw>
                </a:effectLst>
                <a:latin typeface="Times New Roman" pitchFamily="18" charset="0"/>
                <a:cs typeface="Times New Roman" pitchFamily="18" charset="0"/>
              </a:rPr>
              <a:t>CREAT</a:t>
            </a:r>
            <a:r>
              <a:rPr lang="en-US" sz="7200" b="1" dirty="0">
                <a:effectLst>
                  <a:innerShdw blurRad="63500" dist="50800">
                    <a:prstClr val="black">
                      <a:alpha val="50000"/>
                    </a:prstClr>
                  </a:innerShdw>
                </a:effectLst>
                <a:latin typeface="Times New Roman" pitchFamily="18" charset="0"/>
                <a:cs typeface="Times New Roman" pitchFamily="18" charset="0"/>
              </a:rPr>
              <a:t>E</a:t>
            </a:r>
          </a:p>
          <a:p>
            <a:pPr>
              <a:lnSpc>
                <a:spcPct val="75000"/>
              </a:lnSpc>
            </a:pPr>
            <a:r>
              <a:rPr lang="en-US" sz="7200" b="1" dirty="0">
                <a:solidFill>
                  <a:srgbClr val="33CC33"/>
                </a:solidFill>
                <a:effectLst>
                  <a:innerShdw blurRad="63500" dist="50800">
                    <a:prstClr val="black">
                      <a:alpha val="50000"/>
                    </a:prstClr>
                  </a:innerShdw>
                </a:effectLst>
                <a:latin typeface="Times New Roman" pitchFamily="18" charset="0"/>
                <a:cs typeface="Times New Roman" pitchFamily="18" charset="0"/>
              </a:rPr>
              <a:t>CREATE</a:t>
            </a:r>
          </a:p>
        </p:txBody>
      </p:sp>
      <p:pic>
        <p:nvPicPr>
          <p:cNvPr id="8194" name="Picture 2" descr="http://powertochange.com/wp-content/uploads/2011/01/happypers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9372" y="3057373"/>
            <a:ext cx="2762250" cy="156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36090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04800"/>
            <a:ext cx="8382000" cy="553998"/>
          </a:xfrm>
        </p:spPr>
        <p:txBody>
          <a:bodyPr>
            <a:normAutofit fontScale="90000"/>
          </a:bodyPr>
          <a:lstStyle/>
          <a:p>
            <a:pPr algn="ctr"/>
            <a:r>
              <a:rPr lang="en-US" sz="4000" b="1" dirty="0">
                <a:solidFill>
                  <a:srgbClr val="006600"/>
                </a:solidFill>
                <a:effectLst>
                  <a:outerShdw blurRad="38100" dist="38100" dir="2700000" algn="tl">
                    <a:srgbClr val="000000">
                      <a:alpha val="43137"/>
                    </a:srgbClr>
                  </a:outerShdw>
                </a:effectLst>
              </a:rPr>
              <a:t>The Two Truths about Emotions</a:t>
            </a:r>
          </a:p>
        </p:txBody>
      </p:sp>
      <p:sp>
        <p:nvSpPr>
          <p:cNvPr id="5" name="WordArt 11"/>
          <p:cNvSpPr>
            <a:spLocks noChangeArrowheads="1" noChangeShapeType="1" noTextEdit="1"/>
          </p:cNvSpPr>
          <p:nvPr/>
        </p:nvSpPr>
        <p:spPr bwMode="auto">
          <a:xfrm>
            <a:off x="3048000" y="1447801"/>
            <a:ext cx="1219200" cy="1133475"/>
          </a:xfrm>
          <a:prstGeom prst="rect">
            <a:avLst/>
          </a:prstGeom>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cs typeface="Times New Roman"/>
              </a:rPr>
              <a:t>#2</a:t>
            </a:r>
          </a:p>
        </p:txBody>
      </p:sp>
      <p:sp>
        <p:nvSpPr>
          <p:cNvPr id="7" name="TextBox 6"/>
          <p:cNvSpPr txBox="1"/>
          <p:nvPr/>
        </p:nvSpPr>
        <p:spPr>
          <a:xfrm>
            <a:off x="5486401" y="1333244"/>
            <a:ext cx="4275529" cy="4662815"/>
          </a:xfrm>
          <a:prstGeom prst="rect">
            <a:avLst/>
          </a:prstGeom>
          <a:noFill/>
        </p:spPr>
        <p:txBody>
          <a:bodyPr wrap="none" rtlCol="0">
            <a:spAutoFit/>
          </a:bodyPr>
          <a:lstStyle/>
          <a:p>
            <a:pPr>
              <a:lnSpc>
                <a:spcPct val="75000"/>
              </a:lnSpc>
            </a:pPr>
            <a:r>
              <a:rPr lang="en-US" sz="6600" b="1" dirty="0">
                <a:solidFill>
                  <a:schemeClr val="bg1"/>
                </a:solidFill>
                <a:effectLst>
                  <a:innerShdw blurRad="63500" dist="50800">
                    <a:prstClr val="black">
                      <a:alpha val="50000"/>
                    </a:prstClr>
                  </a:innerShdw>
                </a:effectLst>
                <a:latin typeface="Times New Roman" pitchFamily="18" charset="0"/>
                <a:cs typeface="Times New Roman" pitchFamily="18" charset="0"/>
              </a:rPr>
              <a:t>D</a:t>
            </a:r>
            <a:r>
              <a:rPr lang="en-US" sz="6600" b="1" dirty="0">
                <a:solidFill>
                  <a:schemeClr val="tx1">
                    <a:lumMod val="85000"/>
                  </a:schemeClr>
                </a:solidFill>
                <a:effectLst>
                  <a:innerShdw blurRad="63500" dist="50800">
                    <a:prstClr val="black">
                      <a:alpha val="50000"/>
                    </a:prstClr>
                  </a:innerShdw>
                </a:effectLst>
                <a:latin typeface="Times New Roman" pitchFamily="18" charset="0"/>
                <a:cs typeface="Times New Roman" pitchFamily="18" charset="0"/>
              </a:rPr>
              <a:t>ESTROY</a:t>
            </a:r>
          </a:p>
          <a:p>
            <a:pPr>
              <a:lnSpc>
                <a:spcPct val="75000"/>
              </a:lnSpc>
            </a:pPr>
            <a:r>
              <a:rPr lang="en-US" sz="6600" b="1" dirty="0">
                <a:solidFill>
                  <a:schemeClr val="bg1"/>
                </a:solidFill>
                <a:effectLst>
                  <a:innerShdw blurRad="63500" dist="50800">
                    <a:prstClr val="black">
                      <a:alpha val="50000"/>
                    </a:prstClr>
                  </a:innerShdw>
                </a:effectLst>
                <a:latin typeface="Times New Roman" pitchFamily="18" charset="0"/>
                <a:cs typeface="Times New Roman" pitchFamily="18" charset="0"/>
              </a:rPr>
              <a:t>DE</a:t>
            </a:r>
            <a:r>
              <a:rPr lang="en-US" sz="6600" b="1" dirty="0">
                <a:solidFill>
                  <a:schemeClr val="tx1">
                    <a:lumMod val="85000"/>
                  </a:schemeClr>
                </a:solidFill>
                <a:effectLst>
                  <a:innerShdw blurRad="63500" dist="50800">
                    <a:prstClr val="black">
                      <a:alpha val="50000"/>
                    </a:prstClr>
                  </a:innerShdw>
                </a:effectLst>
                <a:latin typeface="Times New Roman" pitchFamily="18" charset="0"/>
                <a:cs typeface="Times New Roman" pitchFamily="18" charset="0"/>
              </a:rPr>
              <a:t>STROY</a:t>
            </a:r>
          </a:p>
          <a:p>
            <a:pPr>
              <a:lnSpc>
                <a:spcPct val="75000"/>
              </a:lnSpc>
            </a:pPr>
            <a:r>
              <a:rPr lang="en-US" sz="6600" b="1" dirty="0">
                <a:solidFill>
                  <a:schemeClr val="bg1"/>
                </a:solidFill>
                <a:effectLst>
                  <a:innerShdw blurRad="63500" dist="50800">
                    <a:prstClr val="black">
                      <a:alpha val="50000"/>
                    </a:prstClr>
                  </a:innerShdw>
                </a:effectLst>
                <a:latin typeface="Times New Roman" pitchFamily="18" charset="0"/>
                <a:cs typeface="Times New Roman" pitchFamily="18" charset="0"/>
              </a:rPr>
              <a:t>DES</a:t>
            </a:r>
            <a:r>
              <a:rPr lang="en-US" sz="6600" b="1" dirty="0">
                <a:solidFill>
                  <a:schemeClr val="tx1">
                    <a:lumMod val="85000"/>
                  </a:schemeClr>
                </a:solidFill>
                <a:effectLst>
                  <a:innerShdw blurRad="63500" dist="50800">
                    <a:prstClr val="black">
                      <a:alpha val="50000"/>
                    </a:prstClr>
                  </a:innerShdw>
                </a:effectLst>
                <a:latin typeface="Times New Roman" pitchFamily="18" charset="0"/>
                <a:cs typeface="Times New Roman" pitchFamily="18" charset="0"/>
              </a:rPr>
              <a:t>TROY</a:t>
            </a:r>
          </a:p>
          <a:p>
            <a:pPr>
              <a:lnSpc>
                <a:spcPct val="75000"/>
              </a:lnSpc>
            </a:pPr>
            <a:r>
              <a:rPr lang="en-US" sz="6600" b="1" dirty="0">
                <a:solidFill>
                  <a:schemeClr val="bg1"/>
                </a:solidFill>
                <a:effectLst>
                  <a:innerShdw blurRad="63500" dist="50800">
                    <a:prstClr val="black">
                      <a:alpha val="50000"/>
                    </a:prstClr>
                  </a:innerShdw>
                </a:effectLst>
                <a:latin typeface="Times New Roman" pitchFamily="18" charset="0"/>
                <a:cs typeface="Times New Roman" pitchFamily="18" charset="0"/>
              </a:rPr>
              <a:t>DEST</a:t>
            </a:r>
            <a:r>
              <a:rPr lang="en-US" sz="6600" b="1" dirty="0">
                <a:solidFill>
                  <a:schemeClr val="tx1">
                    <a:lumMod val="85000"/>
                  </a:schemeClr>
                </a:solidFill>
                <a:effectLst>
                  <a:innerShdw blurRad="63500" dist="50800">
                    <a:prstClr val="black">
                      <a:alpha val="50000"/>
                    </a:prstClr>
                  </a:innerShdw>
                </a:effectLst>
                <a:latin typeface="Times New Roman" pitchFamily="18" charset="0"/>
                <a:cs typeface="Times New Roman" pitchFamily="18" charset="0"/>
              </a:rPr>
              <a:t>ROY</a:t>
            </a:r>
          </a:p>
          <a:p>
            <a:pPr>
              <a:lnSpc>
                <a:spcPct val="75000"/>
              </a:lnSpc>
            </a:pPr>
            <a:r>
              <a:rPr lang="en-US" sz="6600" b="1" dirty="0">
                <a:solidFill>
                  <a:schemeClr val="bg1"/>
                </a:solidFill>
                <a:effectLst>
                  <a:innerShdw blurRad="63500" dist="50800">
                    <a:prstClr val="black">
                      <a:alpha val="50000"/>
                    </a:prstClr>
                  </a:innerShdw>
                </a:effectLst>
                <a:latin typeface="Times New Roman" pitchFamily="18" charset="0"/>
                <a:cs typeface="Times New Roman" pitchFamily="18" charset="0"/>
              </a:rPr>
              <a:t>DESTR</a:t>
            </a:r>
            <a:r>
              <a:rPr lang="en-US" sz="6600" b="1" dirty="0">
                <a:solidFill>
                  <a:schemeClr val="tx1">
                    <a:lumMod val="85000"/>
                  </a:schemeClr>
                </a:solidFill>
                <a:effectLst>
                  <a:innerShdw blurRad="63500" dist="50800">
                    <a:prstClr val="black">
                      <a:alpha val="50000"/>
                    </a:prstClr>
                  </a:innerShdw>
                </a:effectLst>
                <a:latin typeface="Times New Roman" pitchFamily="18" charset="0"/>
                <a:cs typeface="Times New Roman" pitchFamily="18" charset="0"/>
              </a:rPr>
              <a:t>OY</a:t>
            </a:r>
          </a:p>
          <a:p>
            <a:pPr>
              <a:lnSpc>
                <a:spcPct val="75000"/>
              </a:lnSpc>
            </a:pPr>
            <a:r>
              <a:rPr lang="en-US" sz="6600" b="1" dirty="0">
                <a:solidFill>
                  <a:schemeClr val="bg1"/>
                </a:solidFill>
                <a:effectLst>
                  <a:innerShdw blurRad="63500" dist="50800">
                    <a:prstClr val="black">
                      <a:alpha val="50000"/>
                    </a:prstClr>
                  </a:innerShdw>
                </a:effectLst>
                <a:latin typeface="Times New Roman" pitchFamily="18" charset="0"/>
                <a:cs typeface="Times New Roman" pitchFamily="18" charset="0"/>
              </a:rPr>
              <a:t>DESTRO</a:t>
            </a:r>
            <a:r>
              <a:rPr lang="en-US" sz="6600" b="1" dirty="0">
                <a:solidFill>
                  <a:schemeClr val="tx1">
                    <a:lumMod val="85000"/>
                  </a:schemeClr>
                </a:solidFill>
                <a:effectLst>
                  <a:innerShdw blurRad="63500" dist="50800">
                    <a:prstClr val="black">
                      <a:alpha val="50000"/>
                    </a:prstClr>
                  </a:innerShdw>
                </a:effectLst>
                <a:latin typeface="Times New Roman" pitchFamily="18" charset="0"/>
                <a:cs typeface="Times New Roman" pitchFamily="18" charset="0"/>
              </a:rPr>
              <a:t>Y</a:t>
            </a:r>
          </a:p>
        </p:txBody>
      </p:sp>
      <p:pic>
        <p:nvPicPr>
          <p:cNvPr id="9218" name="Picture 2" descr="http://ipdbelize.com/wp-content/uploads/2014/03/angrycustome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011" r="3996" b="9002"/>
          <a:stretch/>
        </p:blipFill>
        <p:spPr bwMode="auto">
          <a:xfrm>
            <a:off x="2590800" y="3048000"/>
            <a:ext cx="2702010" cy="1949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14865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04800"/>
            <a:ext cx="8382000" cy="553998"/>
          </a:xfrm>
        </p:spPr>
        <p:txBody>
          <a:bodyPr>
            <a:normAutofit fontScale="90000"/>
          </a:bodyPr>
          <a:lstStyle/>
          <a:p>
            <a:pPr algn="ctr"/>
            <a:r>
              <a:rPr lang="en-US" sz="4000" b="1" dirty="0">
                <a:solidFill>
                  <a:srgbClr val="006600"/>
                </a:solidFill>
                <a:effectLst>
                  <a:outerShdw blurRad="38100" dist="38100" dir="2700000" algn="tl">
                    <a:srgbClr val="000000">
                      <a:alpha val="43137"/>
                    </a:srgbClr>
                  </a:outerShdw>
                </a:effectLst>
              </a:rPr>
              <a:t>The Two Truths about Emotions</a:t>
            </a:r>
          </a:p>
        </p:txBody>
      </p:sp>
      <p:sp>
        <p:nvSpPr>
          <p:cNvPr id="5" name="WordArt 11"/>
          <p:cNvSpPr>
            <a:spLocks noChangeArrowheads="1" noChangeShapeType="1" noTextEdit="1"/>
          </p:cNvSpPr>
          <p:nvPr/>
        </p:nvSpPr>
        <p:spPr bwMode="auto">
          <a:xfrm>
            <a:off x="3048000" y="1447801"/>
            <a:ext cx="1219200" cy="1133475"/>
          </a:xfrm>
          <a:prstGeom prst="rect">
            <a:avLst/>
          </a:prstGeom>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cs typeface="Times New Roman"/>
              </a:rPr>
              <a:t>#1</a:t>
            </a:r>
          </a:p>
        </p:txBody>
      </p:sp>
      <p:sp>
        <p:nvSpPr>
          <p:cNvPr id="7" name="TextBox 6"/>
          <p:cNvSpPr txBox="1"/>
          <p:nvPr/>
        </p:nvSpPr>
        <p:spPr>
          <a:xfrm>
            <a:off x="5486401" y="1294938"/>
            <a:ext cx="3963329" cy="5086970"/>
          </a:xfrm>
          <a:prstGeom prst="rect">
            <a:avLst/>
          </a:prstGeom>
          <a:noFill/>
        </p:spPr>
        <p:txBody>
          <a:bodyPr wrap="none" rtlCol="0">
            <a:spAutoFit/>
          </a:bodyPr>
          <a:lstStyle/>
          <a:p>
            <a:pPr>
              <a:lnSpc>
                <a:spcPct val="75000"/>
              </a:lnSpc>
            </a:pPr>
            <a:r>
              <a:rPr lang="en-US" sz="7200" b="1" dirty="0">
                <a:solidFill>
                  <a:srgbClr val="33CC33"/>
                </a:solidFill>
                <a:effectLst>
                  <a:innerShdw blurRad="63500" dist="50800">
                    <a:prstClr val="black">
                      <a:alpha val="50000"/>
                    </a:prstClr>
                  </a:innerShdw>
                </a:effectLst>
                <a:latin typeface="Times New Roman" pitchFamily="18" charset="0"/>
                <a:cs typeface="Times New Roman" pitchFamily="18" charset="0"/>
              </a:rPr>
              <a:t>C</a:t>
            </a:r>
            <a:r>
              <a:rPr lang="en-US" sz="7200" b="1" dirty="0">
                <a:effectLst>
                  <a:innerShdw blurRad="63500" dist="50800">
                    <a:prstClr val="black">
                      <a:alpha val="50000"/>
                    </a:prstClr>
                  </a:innerShdw>
                </a:effectLst>
                <a:latin typeface="Times New Roman" pitchFamily="18" charset="0"/>
                <a:cs typeface="Times New Roman" pitchFamily="18" charset="0"/>
              </a:rPr>
              <a:t>REATE</a:t>
            </a:r>
          </a:p>
          <a:p>
            <a:pPr>
              <a:lnSpc>
                <a:spcPct val="75000"/>
              </a:lnSpc>
            </a:pPr>
            <a:r>
              <a:rPr lang="en-US" sz="7200" b="1" dirty="0">
                <a:solidFill>
                  <a:srgbClr val="33CC33"/>
                </a:solidFill>
                <a:effectLst>
                  <a:innerShdw blurRad="63500" dist="50800">
                    <a:prstClr val="black">
                      <a:alpha val="50000"/>
                    </a:prstClr>
                  </a:innerShdw>
                </a:effectLst>
                <a:latin typeface="Times New Roman" pitchFamily="18" charset="0"/>
                <a:cs typeface="Times New Roman" pitchFamily="18" charset="0"/>
              </a:rPr>
              <a:t>CR</a:t>
            </a:r>
            <a:r>
              <a:rPr lang="en-US" sz="7200" b="1" dirty="0">
                <a:effectLst>
                  <a:innerShdw blurRad="63500" dist="50800">
                    <a:prstClr val="black">
                      <a:alpha val="50000"/>
                    </a:prstClr>
                  </a:innerShdw>
                </a:effectLst>
                <a:latin typeface="Times New Roman" pitchFamily="18" charset="0"/>
                <a:cs typeface="Times New Roman" pitchFamily="18" charset="0"/>
              </a:rPr>
              <a:t>EATE</a:t>
            </a:r>
          </a:p>
          <a:p>
            <a:pPr>
              <a:lnSpc>
                <a:spcPct val="75000"/>
              </a:lnSpc>
            </a:pPr>
            <a:r>
              <a:rPr lang="en-US" sz="7200" b="1" dirty="0">
                <a:solidFill>
                  <a:srgbClr val="33CC33"/>
                </a:solidFill>
                <a:effectLst>
                  <a:innerShdw blurRad="63500" dist="50800">
                    <a:prstClr val="black">
                      <a:alpha val="50000"/>
                    </a:prstClr>
                  </a:innerShdw>
                </a:effectLst>
                <a:latin typeface="Times New Roman" pitchFamily="18" charset="0"/>
                <a:cs typeface="Times New Roman" pitchFamily="18" charset="0"/>
              </a:rPr>
              <a:t>CRE</a:t>
            </a:r>
            <a:r>
              <a:rPr lang="en-US" sz="7200" b="1" dirty="0">
                <a:effectLst>
                  <a:innerShdw blurRad="63500" dist="50800">
                    <a:prstClr val="black">
                      <a:alpha val="50000"/>
                    </a:prstClr>
                  </a:innerShdw>
                </a:effectLst>
                <a:latin typeface="Times New Roman" pitchFamily="18" charset="0"/>
                <a:cs typeface="Times New Roman" pitchFamily="18" charset="0"/>
              </a:rPr>
              <a:t>ATE</a:t>
            </a:r>
          </a:p>
          <a:p>
            <a:pPr>
              <a:lnSpc>
                <a:spcPct val="75000"/>
              </a:lnSpc>
            </a:pPr>
            <a:r>
              <a:rPr lang="en-US" sz="7200" b="1" dirty="0">
                <a:solidFill>
                  <a:srgbClr val="33CC33"/>
                </a:solidFill>
                <a:effectLst>
                  <a:innerShdw blurRad="63500" dist="50800">
                    <a:prstClr val="black">
                      <a:alpha val="50000"/>
                    </a:prstClr>
                  </a:innerShdw>
                </a:effectLst>
                <a:latin typeface="Times New Roman" pitchFamily="18" charset="0"/>
                <a:cs typeface="Times New Roman" pitchFamily="18" charset="0"/>
              </a:rPr>
              <a:t>CREA</a:t>
            </a:r>
            <a:r>
              <a:rPr lang="en-US" sz="7200" b="1" dirty="0">
                <a:effectLst>
                  <a:innerShdw blurRad="63500" dist="50800">
                    <a:prstClr val="black">
                      <a:alpha val="50000"/>
                    </a:prstClr>
                  </a:innerShdw>
                </a:effectLst>
                <a:latin typeface="Times New Roman" pitchFamily="18" charset="0"/>
                <a:cs typeface="Times New Roman" pitchFamily="18" charset="0"/>
              </a:rPr>
              <a:t>TE</a:t>
            </a:r>
          </a:p>
          <a:p>
            <a:pPr>
              <a:lnSpc>
                <a:spcPct val="75000"/>
              </a:lnSpc>
            </a:pPr>
            <a:r>
              <a:rPr lang="en-US" sz="7200" b="1" dirty="0">
                <a:solidFill>
                  <a:srgbClr val="33CC33"/>
                </a:solidFill>
                <a:effectLst>
                  <a:innerShdw blurRad="63500" dist="50800">
                    <a:prstClr val="black">
                      <a:alpha val="50000"/>
                    </a:prstClr>
                  </a:innerShdw>
                </a:effectLst>
                <a:latin typeface="Times New Roman" pitchFamily="18" charset="0"/>
                <a:cs typeface="Times New Roman" pitchFamily="18" charset="0"/>
              </a:rPr>
              <a:t>CREAT</a:t>
            </a:r>
            <a:r>
              <a:rPr lang="en-US" sz="7200" b="1" dirty="0">
                <a:effectLst>
                  <a:innerShdw blurRad="63500" dist="50800">
                    <a:prstClr val="black">
                      <a:alpha val="50000"/>
                    </a:prstClr>
                  </a:innerShdw>
                </a:effectLst>
                <a:latin typeface="Times New Roman" pitchFamily="18" charset="0"/>
                <a:cs typeface="Times New Roman" pitchFamily="18" charset="0"/>
              </a:rPr>
              <a:t>E</a:t>
            </a:r>
          </a:p>
          <a:p>
            <a:pPr>
              <a:lnSpc>
                <a:spcPct val="75000"/>
              </a:lnSpc>
            </a:pPr>
            <a:r>
              <a:rPr lang="en-US" sz="7200" b="1" dirty="0">
                <a:solidFill>
                  <a:srgbClr val="33CC33"/>
                </a:solidFill>
                <a:effectLst>
                  <a:innerShdw blurRad="63500" dist="50800">
                    <a:prstClr val="black">
                      <a:alpha val="50000"/>
                    </a:prstClr>
                  </a:innerShdw>
                </a:effectLst>
                <a:latin typeface="Times New Roman" pitchFamily="18" charset="0"/>
                <a:cs typeface="Times New Roman" pitchFamily="18" charset="0"/>
              </a:rPr>
              <a:t>CREATE</a:t>
            </a:r>
          </a:p>
        </p:txBody>
      </p:sp>
      <p:pic>
        <p:nvPicPr>
          <p:cNvPr id="8194" name="Picture 2" descr="http://powertochange.com/wp-content/uploads/2011/01/happypers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9372" y="3057373"/>
            <a:ext cx="2762250" cy="156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45553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04800"/>
            <a:ext cx="8382000" cy="553998"/>
          </a:xfrm>
        </p:spPr>
        <p:txBody>
          <a:bodyPr>
            <a:normAutofit fontScale="90000"/>
          </a:bodyPr>
          <a:lstStyle/>
          <a:p>
            <a:pPr algn="ctr"/>
            <a:r>
              <a:rPr lang="en-US" sz="4000" b="1" dirty="0">
                <a:solidFill>
                  <a:srgbClr val="006600"/>
                </a:solidFill>
                <a:effectLst>
                  <a:outerShdw blurRad="38100" dist="38100" dir="2700000" algn="tl">
                    <a:srgbClr val="000000">
                      <a:alpha val="43137"/>
                    </a:srgbClr>
                  </a:outerShdw>
                </a:effectLst>
              </a:rPr>
              <a:t>The Two Truths about Emotions</a:t>
            </a:r>
          </a:p>
        </p:txBody>
      </p:sp>
      <p:sp>
        <p:nvSpPr>
          <p:cNvPr id="5" name="WordArt 11"/>
          <p:cNvSpPr>
            <a:spLocks noChangeArrowheads="1" noChangeShapeType="1" noTextEdit="1"/>
          </p:cNvSpPr>
          <p:nvPr/>
        </p:nvSpPr>
        <p:spPr bwMode="auto">
          <a:xfrm>
            <a:off x="3048000" y="1447801"/>
            <a:ext cx="1219200" cy="1133475"/>
          </a:xfrm>
          <a:prstGeom prst="rect">
            <a:avLst/>
          </a:prstGeom>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cs typeface="Times New Roman"/>
              </a:rPr>
              <a:t>#2</a:t>
            </a:r>
          </a:p>
        </p:txBody>
      </p:sp>
      <p:sp>
        <p:nvSpPr>
          <p:cNvPr id="7" name="TextBox 6"/>
          <p:cNvSpPr txBox="1"/>
          <p:nvPr/>
        </p:nvSpPr>
        <p:spPr>
          <a:xfrm>
            <a:off x="5486401" y="1333244"/>
            <a:ext cx="4275529" cy="4662815"/>
          </a:xfrm>
          <a:prstGeom prst="rect">
            <a:avLst/>
          </a:prstGeom>
          <a:noFill/>
        </p:spPr>
        <p:txBody>
          <a:bodyPr wrap="none" rtlCol="0">
            <a:spAutoFit/>
          </a:bodyPr>
          <a:lstStyle/>
          <a:p>
            <a:pPr>
              <a:lnSpc>
                <a:spcPct val="75000"/>
              </a:lnSpc>
            </a:pPr>
            <a:r>
              <a:rPr lang="en-US" sz="6600" b="1" dirty="0">
                <a:solidFill>
                  <a:schemeClr val="bg1"/>
                </a:solidFill>
                <a:effectLst>
                  <a:innerShdw blurRad="63500" dist="50800">
                    <a:prstClr val="black">
                      <a:alpha val="50000"/>
                    </a:prstClr>
                  </a:innerShdw>
                </a:effectLst>
                <a:latin typeface="Times New Roman" pitchFamily="18" charset="0"/>
                <a:cs typeface="Times New Roman" pitchFamily="18" charset="0"/>
              </a:rPr>
              <a:t>D</a:t>
            </a:r>
            <a:r>
              <a:rPr lang="en-US" sz="6600" b="1" dirty="0">
                <a:solidFill>
                  <a:schemeClr val="tx1">
                    <a:lumMod val="85000"/>
                  </a:schemeClr>
                </a:solidFill>
                <a:effectLst>
                  <a:innerShdw blurRad="63500" dist="50800">
                    <a:prstClr val="black">
                      <a:alpha val="50000"/>
                    </a:prstClr>
                  </a:innerShdw>
                </a:effectLst>
                <a:latin typeface="Times New Roman" pitchFamily="18" charset="0"/>
                <a:cs typeface="Times New Roman" pitchFamily="18" charset="0"/>
              </a:rPr>
              <a:t>ESTROY</a:t>
            </a:r>
          </a:p>
          <a:p>
            <a:pPr>
              <a:lnSpc>
                <a:spcPct val="75000"/>
              </a:lnSpc>
            </a:pPr>
            <a:r>
              <a:rPr lang="en-US" sz="6600" b="1" dirty="0">
                <a:solidFill>
                  <a:schemeClr val="bg1"/>
                </a:solidFill>
                <a:effectLst>
                  <a:innerShdw blurRad="63500" dist="50800">
                    <a:prstClr val="black">
                      <a:alpha val="50000"/>
                    </a:prstClr>
                  </a:innerShdw>
                </a:effectLst>
                <a:latin typeface="Times New Roman" pitchFamily="18" charset="0"/>
                <a:cs typeface="Times New Roman" pitchFamily="18" charset="0"/>
              </a:rPr>
              <a:t>DE</a:t>
            </a:r>
            <a:r>
              <a:rPr lang="en-US" sz="6600" b="1" dirty="0">
                <a:solidFill>
                  <a:schemeClr val="tx1">
                    <a:lumMod val="85000"/>
                  </a:schemeClr>
                </a:solidFill>
                <a:effectLst>
                  <a:innerShdw blurRad="63500" dist="50800">
                    <a:prstClr val="black">
                      <a:alpha val="50000"/>
                    </a:prstClr>
                  </a:innerShdw>
                </a:effectLst>
                <a:latin typeface="Times New Roman" pitchFamily="18" charset="0"/>
                <a:cs typeface="Times New Roman" pitchFamily="18" charset="0"/>
              </a:rPr>
              <a:t>STROY</a:t>
            </a:r>
          </a:p>
          <a:p>
            <a:pPr>
              <a:lnSpc>
                <a:spcPct val="75000"/>
              </a:lnSpc>
            </a:pPr>
            <a:r>
              <a:rPr lang="en-US" sz="6600" b="1" dirty="0">
                <a:solidFill>
                  <a:schemeClr val="bg1"/>
                </a:solidFill>
                <a:effectLst>
                  <a:innerShdw blurRad="63500" dist="50800">
                    <a:prstClr val="black">
                      <a:alpha val="50000"/>
                    </a:prstClr>
                  </a:innerShdw>
                </a:effectLst>
                <a:latin typeface="Times New Roman" pitchFamily="18" charset="0"/>
                <a:cs typeface="Times New Roman" pitchFamily="18" charset="0"/>
              </a:rPr>
              <a:t>DES</a:t>
            </a:r>
            <a:r>
              <a:rPr lang="en-US" sz="6600" b="1" dirty="0">
                <a:solidFill>
                  <a:schemeClr val="tx1">
                    <a:lumMod val="85000"/>
                  </a:schemeClr>
                </a:solidFill>
                <a:effectLst>
                  <a:innerShdw blurRad="63500" dist="50800">
                    <a:prstClr val="black">
                      <a:alpha val="50000"/>
                    </a:prstClr>
                  </a:innerShdw>
                </a:effectLst>
                <a:latin typeface="Times New Roman" pitchFamily="18" charset="0"/>
                <a:cs typeface="Times New Roman" pitchFamily="18" charset="0"/>
              </a:rPr>
              <a:t>TROY</a:t>
            </a:r>
          </a:p>
          <a:p>
            <a:pPr>
              <a:lnSpc>
                <a:spcPct val="75000"/>
              </a:lnSpc>
            </a:pPr>
            <a:r>
              <a:rPr lang="en-US" sz="6600" b="1" dirty="0">
                <a:solidFill>
                  <a:schemeClr val="bg1"/>
                </a:solidFill>
                <a:effectLst>
                  <a:innerShdw blurRad="63500" dist="50800">
                    <a:prstClr val="black">
                      <a:alpha val="50000"/>
                    </a:prstClr>
                  </a:innerShdw>
                </a:effectLst>
                <a:latin typeface="Times New Roman" pitchFamily="18" charset="0"/>
                <a:cs typeface="Times New Roman" pitchFamily="18" charset="0"/>
              </a:rPr>
              <a:t>DEST</a:t>
            </a:r>
            <a:r>
              <a:rPr lang="en-US" sz="6600" b="1" dirty="0">
                <a:solidFill>
                  <a:schemeClr val="tx1">
                    <a:lumMod val="85000"/>
                  </a:schemeClr>
                </a:solidFill>
                <a:effectLst>
                  <a:innerShdw blurRad="63500" dist="50800">
                    <a:prstClr val="black">
                      <a:alpha val="50000"/>
                    </a:prstClr>
                  </a:innerShdw>
                </a:effectLst>
                <a:latin typeface="Times New Roman" pitchFamily="18" charset="0"/>
                <a:cs typeface="Times New Roman" pitchFamily="18" charset="0"/>
              </a:rPr>
              <a:t>ROY</a:t>
            </a:r>
          </a:p>
          <a:p>
            <a:pPr>
              <a:lnSpc>
                <a:spcPct val="75000"/>
              </a:lnSpc>
            </a:pPr>
            <a:r>
              <a:rPr lang="en-US" sz="6600" b="1" dirty="0">
                <a:solidFill>
                  <a:schemeClr val="bg1"/>
                </a:solidFill>
                <a:effectLst>
                  <a:innerShdw blurRad="63500" dist="50800">
                    <a:prstClr val="black">
                      <a:alpha val="50000"/>
                    </a:prstClr>
                  </a:innerShdw>
                </a:effectLst>
                <a:latin typeface="Times New Roman" pitchFamily="18" charset="0"/>
                <a:cs typeface="Times New Roman" pitchFamily="18" charset="0"/>
              </a:rPr>
              <a:t>DESTR</a:t>
            </a:r>
            <a:r>
              <a:rPr lang="en-US" sz="6600" b="1" dirty="0">
                <a:solidFill>
                  <a:schemeClr val="tx1">
                    <a:lumMod val="85000"/>
                  </a:schemeClr>
                </a:solidFill>
                <a:effectLst>
                  <a:innerShdw blurRad="63500" dist="50800">
                    <a:prstClr val="black">
                      <a:alpha val="50000"/>
                    </a:prstClr>
                  </a:innerShdw>
                </a:effectLst>
                <a:latin typeface="Times New Roman" pitchFamily="18" charset="0"/>
                <a:cs typeface="Times New Roman" pitchFamily="18" charset="0"/>
              </a:rPr>
              <a:t>OY</a:t>
            </a:r>
          </a:p>
          <a:p>
            <a:pPr>
              <a:lnSpc>
                <a:spcPct val="75000"/>
              </a:lnSpc>
            </a:pPr>
            <a:r>
              <a:rPr lang="en-US" sz="6600" b="1" dirty="0">
                <a:solidFill>
                  <a:schemeClr val="bg1"/>
                </a:solidFill>
                <a:effectLst>
                  <a:innerShdw blurRad="63500" dist="50800">
                    <a:prstClr val="black">
                      <a:alpha val="50000"/>
                    </a:prstClr>
                  </a:innerShdw>
                </a:effectLst>
                <a:latin typeface="Times New Roman" pitchFamily="18" charset="0"/>
                <a:cs typeface="Times New Roman" pitchFamily="18" charset="0"/>
              </a:rPr>
              <a:t>DESTRO</a:t>
            </a:r>
            <a:r>
              <a:rPr lang="en-US" sz="6600" b="1" dirty="0">
                <a:solidFill>
                  <a:schemeClr val="tx1">
                    <a:lumMod val="85000"/>
                  </a:schemeClr>
                </a:solidFill>
                <a:effectLst>
                  <a:innerShdw blurRad="63500" dist="50800">
                    <a:prstClr val="black">
                      <a:alpha val="50000"/>
                    </a:prstClr>
                  </a:innerShdw>
                </a:effectLst>
                <a:latin typeface="Times New Roman" pitchFamily="18" charset="0"/>
                <a:cs typeface="Times New Roman" pitchFamily="18" charset="0"/>
              </a:rPr>
              <a:t>Y</a:t>
            </a:r>
          </a:p>
        </p:txBody>
      </p:sp>
      <p:pic>
        <p:nvPicPr>
          <p:cNvPr id="9218" name="Picture 2" descr="http://ipdbelize.com/wp-content/uploads/2014/03/angrycustome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011" r="3996" b="9002"/>
          <a:stretch/>
        </p:blipFill>
        <p:spPr bwMode="auto">
          <a:xfrm>
            <a:off x="2590800" y="3048000"/>
            <a:ext cx="2702010" cy="1949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86139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04800"/>
            <a:ext cx="8382000" cy="553998"/>
          </a:xfrm>
        </p:spPr>
        <p:txBody>
          <a:bodyPr>
            <a:normAutofit fontScale="90000"/>
          </a:bodyPr>
          <a:lstStyle/>
          <a:p>
            <a:pPr algn="ctr"/>
            <a:r>
              <a:rPr lang="en-US" sz="4000" b="1" dirty="0">
                <a:solidFill>
                  <a:srgbClr val="006600"/>
                </a:solidFill>
                <a:effectLst>
                  <a:outerShdw blurRad="38100" dist="38100" dir="2700000" algn="tl">
                    <a:srgbClr val="000000">
                      <a:alpha val="43137"/>
                    </a:srgbClr>
                  </a:outerShdw>
                </a:effectLst>
              </a:rPr>
              <a:t>The Two Truths about Emotions</a:t>
            </a:r>
          </a:p>
        </p:txBody>
      </p:sp>
      <p:sp>
        <p:nvSpPr>
          <p:cNvPr id="5" name="WordArt 11"/>
          <p:cNvSpPr>
            <a:spLocks noChangeArrowheads="1" noChangeShapeType="1" noTextEdit="1"/>
          </p:cNvSpPr>
          <p:nvPr/>
        </p:nvSpPr>
        <p:spPr bwMode="auto">
          <a:xfrm>
            <a:off x="3048000" y="1447801"/>
            <a:ext cx="1219200" cy="1133475"/>
          </a:xfrm>
          <a:prstGeom prst="rect">
            <a:avLst/>
          </a:prstGeom>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cs typeface="Times New Roman"/>
              </a:rPr>
              <a:t>#1</a:t>
            </a:r>
          </a:p>
        </p:txBody>
      </p:sp>
      <p:sp>
        <p:nvSpPr>
          <p:cNvPr id="7" name="TextBox 6"/>
          <p:cNvSpPr txBox="1"/>
          <p:nvPr/>
        </p:nvSpPr>
        <p:spPr>
          <a:xfrm>
            <a:off x="5486401" y="1294938"/>
            <a:ext cx="3963329" cy="5086970"/>
          </a:xfrm>
          <a:prstGeom prst="rect">
            <a:avLst/>
          </a:prstGeom>
          <a:noFill/>
        </p:spPr>
        <p:txBody>
          <a:bodyPr wrap="none" rtlCol="0">
            <a:spAutoFit/>
          </a:bodyPr>
          <a:lstStyle/>
          <a:p>
            <a:pPr>
              <a:lnSpc>
                <a:spcPct val="75000"/>
              </a:lnSpc>
            </a:pPr>
            <a:r>
              <a:rPr lang="en-US" sz="7200" b="1" dirty="0">
                <a:solidFill>
                  <a:srgbClr val="33CC33"/>
                </a:solidFill>
                <a:effectLst>
                  <a:innerShdw blurRad="63500" dist="50800">
                    <a:prstClr val="black">
                      <a:alpha val="50000"/>
                    </a:prstClr>
                  </a:innerShdw>
                </a:effectLst>
                <a:latin typeface="Times New Roman" pitchFamily="18" charset="0"/>
                <a:cs typeface="Times New Roman" pitchFamily="18" charset="0"/>
              </a:rPr>
              <a:t>C</a:t>
            </a:r>
            <a:r>
              <a:rPr lang="en-US" sz="7200" b="1" dirty="0">
                <a:effectLst>
                  <a:innerShdw blurRad="63500" dist="50800">
                    <a:prstClr val="black">
                      <a:alpha val="50000"/>
                    </a:prstClr>
                  </a:innerShdw>
                </a:effectLst>
                <a:latin typeface="Times New Roman" pitchFamily="18" charset="0"/>
                <a:cs typeface="Times New Roman" pitchFamily="18" charset="0"/>
              </a:rPr>
              <a:t>REATE</a:t>
            </a:r>
          </a:p>
          <a:p>
            <a:pPr>
              <a:lnSpc>
                <a:spcPct val="75000"/>
              </a:lnSpc>
            </a:pPr>
            <a:r>
              <a:rPr lang="en-US" sz="7200" b="1" dirty="0">
                <a:solidFill>
                  <a:srgbClr val="33CC33"/>
                </a:solidFill>
                <a:effectLst>
                  <a:innerShdw blurRad="63500" dist="50800">
                    <a:prstClr val="black">
                      <a:alpha val="50000"/>
                    </a:prstClr>
                  </a:innerShdw>
                </a:effectLst>
                <a:latin typeface="Times New Roman" pitchFamily="18" charset="0"/>
                <a:cs typeface="Times New Roman" pitchFamily="18" charset="0"/>
              </a:rPr>
              <a:t>CR</a:t>
            </a:r>
            <a:r>
              <a:rPr lang="en-US" sz="7200" b="1" dirty="0">
                <a:effectLst>
                  <a:innerShdw blurRad="63500" dist="50800">
                    <a:prstClr val="black">
                      <a:alpha val="50000"/>
                    </a:prstClr>
                  </a:innerShdw>
                </a:effectLst>
                <a:latin typeface="Times New Roman" pitchFamily="18" charset="0"/>
                <a:cs typeface="Times New Roman" pitchFamily="18" charset="0"/>
              </a:rPr>
              <a:t>EATE</a:t>
            </a:r>
          </a:p>
          <a:p>
            <a:pPr>
              <a:lnSpc>
                <a:spcPct val="75000"/>
              </a:lnSpc>
            </a:pPr>
            <a:r>
              <a:rPr lang="en-US" sz="7200" b="1" dirty="0">
                <a:solidFill>
                  <a:srgbClr val="33CC33"/>
                </a:solidFill>
                <a:effectLst>
                  <a:innerShdw blurRad="63500" dist="50800">
                    <a:prstClr val="black">
                      <a:alpha val="50000"/>
                    </a:prstClr>
                  </a:innerShdw>
                </a:effectLst>
                <a:latin typeface="Times New Roman" pitchFamily="18" charset="0"/>
                <a:cs typeface="Times New Roman" pitchFamily="18" charset="0"/>
              </a:rPr>
              <a:t>CRE</a:t>
            </a:r>
            <a:r>
              <a:rPr lang="en-US" sz="7200" b="1" dirty="0">
                <a:effectLst>
                  <a:innerShdw blurRad="63500" dist="50800">
                    <a:prstClr val="black">
                      <a:alpha val="50000"/>
                    </a:prstClr>
                  </a:innerShdw>
                </a:effectLst>
                <a:latin typeface="Times New Roman" pitchFamily="18" charset="0"/>
                <a:cs typeface="Times New Roman" pitchFamily="18" charset="0"/>
              </a:rPr>
              <a:t>ATE</a:t>
            </a:r>
          </a:p>
          <a:p>
            <a:pPr>
              <a:lnSpc>
                <a:spcPct val="75000"/>
              </a:lnSpc>
            </a:pPr>
            <a:r>
              <a:rPr lang="en-US" sz="7200" b="1" dirty="0">
                <a:solidFill>
                  <a:srgbClr val="33CC33"/>
                </a:solidFill>
                <a:effectLst>
                  <a:innerShdw blurRad="63500" dist="50800">
                    <a:prstClr val="black">
                      <a:alpha val="50000"/>
                    </a:prstClr>
                  </a:innerShdw>
                </a:effectLst>
                <a:latin typeface="Times New Roman" pitchFamily="18" charset="0"/>
                <a:cs typeface="Times New Roman" pitchFamily="18" charset="0"/>
              </a:rPr>
              <a:t>CREA</a:t>
            </a:r>
            <a:r>
              <a:rPr lang="en-US" sz="7200" b="1" dirty="0">
                <a:effectLst>
                  <a:innerShdw blurRad="63500" dist="50800">
                    <a:prstClr val="black">
                      <a:alpha val="50000"/>
                    </a:prstClr>
                  </a:innerShdw>
                </a:effectLst>
                <a:latin typeface="Times New Roman" pitchFamily="18" charset="0"/>
                <a:cs typeface="Times New Roman" pitchFamily="18" charset="0"/>
              </a:rPr>
              <a:t>TE</a:t>
            </a:r>
          </a:p>
          <a:p>
            <a:pPr>
              <a:lnSpc>
                <a:spcPct val="75000"/>
              </a:lnSpc>
            </a:pPr>
            <a:r>
              <a:rPr lang="en-US" sz="7200" b="1" dirty="0">
                <a:solidFill>
                  <a:srgbClr val="33CC33"/>
                </a:solidFill>
                <a:effectLst>
                  <a:innerShdw blurRad="63500" dist="50800">
                    <a:prstClr val="black">
                      <a:alpha val="50000"/>
                    </a:prstClr>
                  </a:innerShdw>
                </a:effectLst>
                <a:latin typeface="Times New Roman" pitchFamily="18" charset="0"/>
                <a:cs typeface="Times New Roman" pitchFamily="18" charset="0"/>
              </a:rPr>
              <a:t>CREAT</a:t>
            </a:r>
            <a:r>
              <a:rPr lang="en-US" sz="7200" b="1" dirty="0">
                <a:effectLst>
                  <a:innerShdw blurRad="63500" dist="50800">
                    <a:prstClr val="black">
                      <a:alpha val="50000"/>
                    </a:prstClr>
                  </a:innerShdw>
                </a:effectLst>
                <a:latin typeface="Times New Roman" pitchFamily="18" charset="0"/>
                <a:cs typeface="Times New Roman" pitchFamily="18" charset="0"/>
              </a:rPr>
              <a:t>E</a:t>
            </a:r>
          </a:p>
          <a:p>
            <a:pPr>
              <a:lnSpc>
                <a:spcPct val="75000"/>
              </a:lnSpc>
            </a:pPr>
            <a:r>
              <a:rPr lang="en-US" sz="7200" b="1" dirty="0">
                <a:solidFill>
                  <a:srgbClr val="33CC33"/>
                </a:solidFill>
                <a:effectLst>
                  <a:innerShdw blurRad="63500" dist="50800">
                    <a:prstClr val="black">
                      <a:alpha val="50000"/>
                    </a:prstClr>
                  </a:innerShdw>
                </a:effectLst>
                <a:latin typeface="Times New Roman" pitchFamily="18" charset="0"/>
                <a:cs typeface="Times New Roman" pitchFamily="18" charset="0"/>
              </a:rPr>
              <a:t>CREATE</a:t>
            </a:r>
          </a:p>
        </p:txBody>
      </p:sp>
      <p:pic>
        <p:nvPicPr>
          <p:cNvPr id="8194" name="Picture 2" descr="http://powertochange.com/wp-content/uploads/2011/01/happypers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9372" y="3057373"/>
            <a:ext cx="2762250" cy="156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21851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04800"/>
            <a:ext cx="8382000" cy="553998"/>
          </a:xfrm>
        </p:spPr>
        <p:txBody>
          <a:bodyPr>
            <a:normAutofit fontScale="90000"/>
          </a:bodyPr>
          <a:lstStyle/>
          <a:p>
            <a:pPr algn="ctr"/>
            <a:r>
              <a:rPr lang="en-US" sz="4000" b="1" dirty="0">
                <a:solidFill>
                  <a:srgbClr val="006600"/>
                </a:solidFill>
                <a:effectLst>
                  <a:outerShdw blurRad="38100" dist="38100" dir="2700000" algn="tl">
                    <a:srgbClr val="000000">
                      <a:alpha val="43137"/>
                    </a:srgbClr>
                  </a:outerShdw>
                </a:effectLst>
              </a:rPr>
              <a:t>The Two Truths about Emotions</a:t>
            </a:r>
          </a:p>
        </p:txBody>
      </p:sp>
      <p:sp>
        <p:nvSpPr>
          <p:cNvPr id="5" name="WordArt 11"/>
          <p:cNvSpPr>
            <a:spLocks noChangeArrowheads="1" noChangeShapeType="1" noTextEdit="1"/>
          </p:cNvSpPr>
          <p:nvPr/>
        </p:nvSpPr>
        <p:spPr bwMode="auto">
          <a:xfrm>
            <a:off x="3048000" y="1447801"/>
            <a:ext cx="1219200" cy="1133475"/>
          </a:xfrm>
          <a:prstGeom prst="rect">
            <a:avLst/>
          </a:prstGeom>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cs typeface="Times New Roman"/>
              </a:rPr>
              <a:t>#2</a:t>
            </a:r>
          </a:p>
        </p:txBody>
      </p:sp>
      <p:sp>
        <p:nvSpPr>
          <p:cNvPr id="7" name="TextBox 6"/>
          <p:cNvSpPr txBox="1"/>
          <p:nvPr/>
        </p:nvSpPr>
        <p:spPr>
          <a:xfrm>
            <a:off x="5486401" y="1333244"/>
            <a:ext cx="4275529" cy="4662815"/>
          </a:xfrm>
          <a:prstGeom prst="rect">
            <a:avLst/>
          </a:prstGeom>
          <a:noFill/>
        </p:spPr>
        <p:txBody>
          <a:bodyPr wrap="none" rtlCol="0">
            <a:spAutoFit/>
          </a:bodyPr>
          <a:lstStyle/>
          <a:p>
            <a:pPr>
              <a:lnSpc>
                <a:spcPct val="75000"/>
              </a:lnSpc>
            </a:pPr>
            <a:r>
              <a:rPr lang="en-US" sz="6600" b="1" dirty="0">
                <a:solidFill>
                  <a:schemeClr val="bg1"/>
                </a:solidFill>
                <a:effectLst>
                  <a:innerShdw blurRad="63500" dist="50800">
                    <a:prstClr val="black">
                      <a:alpha val="50000"/>
                    </a:prstClr>
                  </a:innerShdw>
                </a:effectLst>
                <a:latin typeface="Times New Roman" pitchFamily="18" charset="0"/>
                <a:cs typeface="Times New Roman" pitchFamily="18" charset="0"/>
              </a:rPr>
              <a:t>D</a:t>
            </a:r>
            <a:r>
              <a:rPr lang="en-US" sz="6600" b="1" dirty="0">
                <a:solidFill>
                  <a:schemeClr val="tx1">
                    <a:lumMod val="85000"/>
                  </a:schemeClr>
                </a:solidFill>
                <a:effectLst>
                  <a:innerShdw blurRad="63500" dist="50800">
                    <a:prstClr val="black">
                      <a:alpha val="50000"/>
                    </a:prstClr>
                  </a:innerShdw>
                </a:effectLst>
                <a:latin typeface="Times New Roman" pitchFamily="18" charset="0"/>
                <a:cs typeface="Times New Roman" pitchFamily="18" charset="0"/>
              </a:rPr>
              <a:t>ESTROY</a:t>
            </a:r>
          </a:p>
          <a:p>
            <a:pPr>
              <a:lnSpc>
                <a:spcPct val="75000"/>
              </a:lnSpc>
            </a:pPr>
            <a:r>
              <a:rPr lang="en-US" sz="6600" b="1" dirty="0">
                <a:solidFill>
                  <a:schemeClr val="bg1"/>
                </a:solidFill>
                <a:effectLst>
                  <a:innerShdw blurRad="63500" dist="50800">
                    <a:prstClr val="black">
                      <a:alpha val="50000"/>
                    </a:prstClr>
                  </a:innerShdw>
                </a:effectLst>
                <a:latin typeface="Times New Roman" pitchFamily="18" charset="0"/>
                <a:cs typeface="Times New Roman" pitchFamily="18" charset="0"/>
              </a:rPr>
              <a:t>DE</a:t>
            </a:r>
            <a:r>
              <a:rPr lang="en-US" sz="6600" b="1" dirty="0">
                <a:solidFill>
                  <a:schemeClr val="tx1">
                    <a:lumMod val="85000"/>
                  </a:schemeClr>
                </a:solidFill>
                <a:effectLst>
                  <a:innerShdw blurRad="63500" dist="50800">
                    <a:prstClr val="black">
                      <a:alpha val="50000"/>
                    </a:prstClr>
                  </a:innerShdw>
                </a:effectLst>
                <a:latin typeface="Times New Roman" pitchFamily="18" charset="0"/>
                <a:cs typeface="Times New Roman" pitchFamily="18" charset="0"/>
              </a:rPr>
              <a:t>STROY</a:t>
            </a:r>
          </a:p>
          <a:p>
            <a:pPr>
              <a:lnSpc>
                <a:spcPct val="75000"/>
              </a:lnSpc>
            </a:pPr>
            <a:r>
              <a:rPr lang="en-US" sz="6600" b="1" dirty="0">
                <a:solidFill>
                  <a:schemeClr val="bg1"/>
                </a:solidFill>
                <a:effectLst>
                  <a:innerShdw blurRad="63500" dist="50800">
                    <a:prstClr val="black">
                      <a:alpha val="50000"/>
                    </a:prstClr>
                  </a:innerShdw>
                </a:effectLst>
                <a:latin typeface="Times New Roman" pitchFamily="18" charset="0"/>
                <a:cs typeface="Times New Roman" pitchFamily="18" charset="0"/>
              </a:rPr>
              <a:t>DES</a:t>
            </a:r>
            <a:r>
              <a:rPr lang="en-US" sz="6600" b="1" dirty="0">
                <a:solidFill>
                  <a:schemeClr val="tx1">
                    <a:lumMod val="85000"/>
                  </a:schemeClr>
                </a:solidFill>
                <a:effectLst>
                  <a:innerShdw blurRad="63500" dist="50800">
                    <a:prstClr val="black">
                      <a:alpha val="50000"/>
                    </a:prstClr>
                  </a:innerShdw>
                </a:effectLst>
                <a:latin typeface="Times New Roman" pitchFamily="18" charset="0"/>
                <a:cs typeface="Times New Roman" pitchFamily="18" charset="0"/>
              </a:rPr>
              <a:t>TROY</a:t>
            </a:r>
          </a:p>
          <a:p>
            <a:pPr>
              <a:lnSpc>
                <a:spcPct val="75000"/>
              </a:lnSpc>
            </a:pPr>
            <a:r>
              <a:rPr lang="en-US" sz="6600" b="1" dirty="0">
                <a:solidFill>
                  <a:schemeClr val="bg1"/>
                </a:solidFill>
                <a:effectLst>
                  <a:innerShdw blurRad="63500" dist="50800">
                    <a:prstClr val="black">
                      <a:alpha val="50000"/>
                    </a:prstClr>
                  </a:innerShdw>
                </a:effectLst>
                <a:latin typeface="Times New Roman" pitchFamily="18" charset="0"/>
                <a:cs typeface="Times New Roman" pitchFamily="18" charset="0"/>
              </a:rPr>
              <a:t>DEST</a:t>
            </a:r>
            <a:r>
              <a:rPr lang="en-US" sz="6600" b="1" dirty="0">
                <a:solidFill>
                  <a:schemeClr val="tx1">
                    <a:lumMod val="85000"/>
                  </a:schemeClr>
                </a:solidFill>
                <a:effectLst>
                  <a:innerShdw blurRad="63500" dist="50800">
                    <a:prstClr val="black">
                      <a:alpha val="50000"/>
                    </a:prstClr>
                  </a:innerShdw>
                </a:effectLst>
                <a:latin typeface="Times New Roman" pitchFamily="18" charset="0"/>
                <a:cs typeface="Times New Roman" pitchFamily="18" charset="0"/>
              </a:rPr>
              <a:t>ROY</a:t>
            </a:r>
          </a:p>
          <a:p>
            <a:pPr>
              <a:lnSpc>
                <a:spcPct val="75000"/>
              </a:lnSpc>
            </a:pPr>
            <a:r>
              <a:rPr lang="en-US" sz="6600" b="1" dirty="0">
                <a:solidFill>
                  <a:schemeClr val="bg1"/>
                </a:solidFill>
                <a:effectLst>
                  <a:innerShdw blurRad="63500" dist="50800">
                    <a:prstClr val="black">
                      <a:alpha val="50000"/>
                    </a:prstClr>
                  </a:innerShdw>
                </a:effectLst>
                <a:latin typeface="Times New Roman" pitchFamily="18" charset="0"/>
                <a:cs typeface="Times New Roman" pitchFamily="18" charset="0"/>
              </a:rPr>
              <a:t>DESTR</a:t>
            </a:r>
            <a:r>
              <a:rPr lang="en-US" sz="6600" b="1" dirty="0">
                <a:solidFill>
                  <a:schemeClr val="tx1">
                    <a:lumMod val="85000"/>
                  </a:schemeClr>
                </a:solidFill>
                <a:effectLst>
                  <a:innerShdw blurRad="63500" dist="50800">
                    <a:prstClr val="black">
                      <a:alpha val="50000"/>
                    </a:prstClr>
                  </a:innerShdw>
                </a:effectLst>
                <a:latin typeface="Times New Roman" pitchFamily="18" charset="0"/>
                <a:cs typeface="Times New Roman" pitchFamily="18" charset="0"/>
              </a:rPr>
              <a:t>OY</a:t>
            </a:r>
          </a:p>
          <a:p>
            <a:pPr>
              <a:lnSpc>
                <a:spcPct val="75000"/>
              </a:lnSpc>
            </a:pPr>
            <a:r>
              <a:rPr lang="en-US" sz="6600" b="1" dirty="0">
                <a:solidFill>
                  <a:schemeClr val="bg1"/>
                </a:solidFill>
                <a:effectLst>
                  <a:innerShdw blurRad="63500" dist="50800">
                    <a:prstClr val="black">
                      <a:alpha val="50000"/>
                    </a:prstClr>
                  </a:innerShdw>
                </a:effectLst>
                <a:latin typeface="Times New Roman" pitchFamily="18" charset="0"/>
                <a:cs typeface="Times New Roman" pitchFamily="18" charset="0"/>
              </a:rPr>
              <a:t>DESTRO</a:t>
            </a:r>
            <a:r>
              <a:rPr lang="en-US" sz="6600" b="1" dirty="0">
                <a:solidFill>
                  <a:schemeClr val="tx1">
                    <a:lumMod val="85000"/>
                  </a:schemeClr>
                </a:solidFill>
                <a:effectLst>
                  <a:innerShdw blurRad="63500" dist="50800">
                    <a:prstClr val="black">
                      <a:alpha val="50000"/>
                    </a:prstClr>
                  </a:innerShdw>
                </a:effectLst>
                <a:latin typeface="Times New Roman" pitchFamily="18" charset="0"/>
                <a:cs typeface="Times New Roman" pitchFamily="18" charset="0"/>
              </a:rPr>
              <a:t>Y</a:t>
            </a:r>
          </a:p>
        </p:txBody>
      </p:sp>
      <p:pic>
        <p:nvPicPr>
          <p:cNvPr id="9218" name="Picture 2" descr="http://ipdbelize.com/wp-content/uploads/2014/03/angrycustome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011" r="3996" b="9002"/>
          <a:stretch/>
        </p:blipFill>
        <p:spPr bwMode="auto">
          <a:xfrm>
            <a:off x="2590800" y="3048000"/>
            <a:ext cx="2702010" cy="1949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42034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5C13D-F3E9-4634-9F77-CADC8CC035B2}"/>
              </a:ext>
            </a:extLst>
          </p:cNvPr>
          <p:cNvSpPr>
            <a:spLocks noGrp="1"/>
          </p:cNvSpPr>
          <p:nvPr>
            <p:ph type="title"/>
          </p:nvPr>
        </p:nvSpPr>
        <p:spPr/>
        <p:txBody>
          <a:bodyPr/>
          <a:lstStyle/>
          <a:p>
            <a:pPr algn="ctr"/>
            <a:r>
              <a:rPr lang="en-US" sz="6000" b="1" dirty="0">
                <a:solidFill>
                  <a:schemeClr val="accent1">
                    <a:lumMod val="50000"/>
                  </a:schemeClr>
                </a:solidFill>
              </a:rPr>
              <a:t>Emotional Channeling Techniques</a:t>
            </a:r>
          </a:p>
        </p:txBody>
      </p:sp>
      <p:sp>
        <p:nvSpPr>
          <p:cNvPr id="3" name="Content Placeholder 2">
            <a:extLst>
              <a:ext uri="{FF2B5EF4-FFF2-40B4-BE49-F238E27FC236}">
                <a16:creationId xmlns:a16="http://schemas.microsoft.com/office/drawing/2014/main" id="{A35A94F9-9F2D-48C4-B0B4-F617F18ED12F}"/>
              </a:ext>
            </a:extLst>
          </p:cNvPr>
          <p:cNvSpPr>
            <a:spLocks noGrp="1"/>
          </p:cNvSpPr>
          <p:nvPr>
            <p:ph idx="1"/>
          </p:nvPr>
        </p:nvSpPr>
        <p:spPr>
          <a:xfrm>
            <a:off x="838200" y="1690688"/>
            <a:ext cx="10515600" cy="4486275"/>
          </a:xfrm>
        </p:spPr>
        <p:txBody>
          <a:bodyPr/>
          <a:lstStyle/>
          <a:p>
            <a:pPr marL="0" lvl="0" indent="0">
              <a:lnSpc>
                <a:spcPct val="107000"/>
              </a:lnSpc>
              <a:spcAft>
                <a:spcPts val="800"/>
              </a:spcAft>
              <a:buNone/>
            </a:pPr>
            <a:endParaRPr lang="en-US" dirty="0"/>
          </a:p>
          <a:p>
            <a:pPr marL="0" lvl="0" indent="0">
              <a:lnSpc>
                <a:spcPct val="107000"/>
              </a:lnSpc>
              <a:spcAft>
                <a:spcPts val="800"/>
              </a:spcAft>
              <a:buNone/>
            </a:pPr>
            <a:endParaRPr lang="en-US" dirty="0"/>
          </a:p>
          <a:p>
            <a:pPr marL="0" lvl="0" indent="0">
              <a:lnSpc>
                <a:spcPct val="107000"/>
              </a:lnSpc>
              <a:spcAft>
                <a:spcPts val="800"/>
              </a:spcAft>
              <a:buNone/>
            </a:pPr>
            <a:endParaRPr lang="en-US" dirty="0"/>
          </a:p>
          <a:p>
            <a:pPr marL="0" lvl="0" indent="0">
              <a:lnSpc>
                <a:spcPct val="107000"/>
              </a:lnSpc>
              <a:spcAft>
                <a:spcPts val="800"/>
              </a:spcAft>
              <a:buNone/>
            </a:pPr>
            <a:endParaRPr lang="en-US" dirty="0"/>
          </a:p>
          <a:p>
            <a:pPr marL="0" lvl="0" indent="0">
              <a:lnSpc>
                <a:spcPct val="107000"/>
              </a:lnSpc>
              <a:spcAft>
                <a:spcPts val="800"/>
              </a:spcAft>
              <a:buNone/>
            </a:pPr>
            <a:endParaRPr lang="en-US" dirty="0"/>
          </a:p>
          <a:p>
            <a:pPr marL="0" lvl="0" indent="0">
              <a:lnSpc>
                <a:spcPct val="107000"/>
              </a:lnSpc>
              <a:spcAft>
                <a:spcPts val="800"/>
              </a:spcAft>
              <a:buNone/>
            </a:pPr>
            <a:endParaRPr lang="en-US" dirty="0"/>
          </a:p>
          <a:p>
            <a:endParaRPr lang="en-US" dirty="0"/>
          </a:p>
        </p:txBody>
      </p:sp>
      <p:pic>
        <p:nvPicPr>
          <p:cNvPr id="7" name="Picture 6" descr="A person wearing a suit and tie&#10;&#10;Description automatically generated">
            <a:extLst>
              <a:ext uri="{FF2B5EF4-FFF2-40B4-BE49-F238E27FC236}">
                <a16:creationId xmlns:a16="http://schemas.microsoft.com/office/drawing/2014/main" id="{9D17DAB4-CC1F-40F7-AD3B-23DE253AC3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288" y="1690688"/>
            <a:ext cx="3285173" cy="2737644"/>
          </a:xfrm>
          <a:prstGeom prst="rect">
            <a:avLst/>
          </a:prstGeom>
        </p:spPr>
      </p:pic>
      <p:pic>
        <p:nvPicPr>
          <p:cNvPr id="9" name="Picture 8" descr="A picture containing picture frame, object&#10;&#10;Description automatically generated">
            <a:extLst>
              <a:ext uri="{FF2B5EF4-FFF2-40B4-BE49-F238E27FC236}">
                <a16:creationId xmlns:a16="http://schemas.microsoft.com/office/drawing/2014/main" id="{2BBF0CE9-9297-49FA-B32B-181A15656E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8545" y="1690688"/>
            <a:ext cx="3525754" cy="2737644"/>
          </a:xfrm>
          <a:prstGeom prst="rect">
            <a:avLst/>
          </a:prstGeom>
        </p:spPr>
      </p:pic>
      <p:pic>
        <p:nvPicPr>
          <p:cNvPr id="11" name="Picture 10">
            <a:extLst>
              <a:ext uri="{FF2B5EF4-FFF2-40B4-BE49-F238E27FC236}">
                <a16:creationId xmlns:a16="http://schemas.microsoft.com/office/drawing/2014/main" id="{E7779D5E-75E3-463D-B8CD-9BA29E66AE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5916" y="3933825"/>
            <a:ext cx="3285173" cy="2460709"/>
          </a:xfrm>
          <a:prstGeom prst="rect">
            <a:avLst/>
          </a:prstGeom>
        </p:spPr>
      </p:pic>
    </p:spTree>
    <p:extLst>
      <p:ext uri="{BB962C8B-B14F-4D97-AF65-F5344CB8AC3E}">
        <p14:creationId xmlns:p14="http://schemas.microsoft.com/office/powerpoint/2010/main" val="4261137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8194" name="Picture 2" descr="http://351123777.r.lightningbase-cdn.com/wp-content/uploads/2014/06/Focus-on-Possibilities-and-Create-Opportuniti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0"/>
            <a:ext cx="677227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03126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66CF4-21C8-451B-871C-D66E4C680807}"/>
              </a:ext>
            </a:extLst>
          </p:cNvPr>
          <p:cNvSpPr>
            <a:spLocks noGrp="1"/>
          </p:cNvSpPr>
          <p:nvPr>
            <p:ph type="title"/>
          </p:nvPr>
        </p:nvSpPr>
        <p:spPr/>
        <p:txBody>
          <a:bodyPr/>
          <a:lstStyle/>
          <a:p>
            <a:pPr algn="ctr"/>
            <a:r>
              <a:rPr lang="en-US" b="1" dirty="0"/>
              <a:t>Your Mind is a Remote Control</a:t>
            </a:r>
          </a:p>
        </p:txBody>
      </p:sp>
      <p:pic>
        <p:nvPicPr>
          <p:cNvPr id="6" name="Content Placeholder 5" descr="A person smiling for the camera&#10;&#10;Description automatically generated">
            <a:extLst>
              <a:ext uri="{FF2B5EF4-FFF2-40B4-BE49-F238E27FC236}">
                <a16:creationId xmlns:a16="http://schemas.microsoft.com/office/drawing/2014/main" id="{7CC8145D-8C84-42A5-A5E9-EC247B9E1B7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26367" y="1700045"/>
            <a:ext cx="4212236" cy="2214820"/>
          </a:xfrm>
        </p:spPr>
      </p:pic>
      <p:pic>
        <p:nvPicPr>
          <p:cNvPr id="8" name="Content Placeholder 7" descr="A group of people standing in front of a crowd&#10;&#10;Description automatically generated">
            <a:extLst>
              <a:ext uri="{FF2B5EF4-FFF2-40B4-BE49-F238E27FC236}">
                <a16:creationId xmlns:a16="http://schemas.microsoft.com/office/drawing/2014/main" id="{C25F999B-2FC1-4847-9C27-EF794F91819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150325" y="4050545"/>
            <a:ext cx="5891350" cy="2233534"/>
          </a:xfrm>
        </p:spPr>
      </p:pic>
      <p:pic>
        <p:nvPicPr>
          <p:cNvPr id="10" name="Picture 9" descr="A hand holding a cell phone&#10;&#10;Description automatically generated">
            <a:extLst>
              <a:ext uri="{FF2B5EF4-FFF2-40B4-BE49-F238E27FC236}">
                <a16:creationId xmlns:a16="http://schemas.microsoft.com/office/drawing/2014/main" id="{85755D86-712D-4296-BF32-5EC809896F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6634" y="1700045"/>
            <a:ext cx="4429638" cy="2214819"/>
          </a:xfrm>
          <a:prstGeom prst="rect">
            <a:avLst/>
          </a:prstGeom>
        </p:spPr>
      </p:pic>
    </p:spTree>
    <p:extLst>
      <p:ext uri="{BB962C8B-B14F-4D97-AF65-F5344CB8AC3E}">
        <p14:creationId xmlns:p14="http://schemas.microsoft.com/office/powerpoint/2010/main" val="2322420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2000" fill="hold"/>
                                        <p:tgtEl>
                                          <p:spTgt spid="8"/>
                                        </p:tgtEl>
                                        <p:attrNameLst>
                                          <p:attrName>ppt_x</p:attrName>
                                        </p:attrNameLst>
                                      </p:cBhvr>
                                      <p:tavLst>
                                        <p:tav tm="0">
                                          <p:val>
                                            <p:strVal val="#ppt_x"/>
                                          </p:val>
                                        </p:tav>
                                        <p:tav tm="100000">
                                          <p:val>
                                            <p:strVal val="#ppt_x"/>
                                          </p:val>
                                        </p:tav>
                                      </p:tavLst>
                                    </p:anim>
                                    <p:anim calcmode="lin" valueType="num">
                                      <p:cBhvr additive="base">
                                        <p:cTn id="18"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99117-4876-4FF4-AB32-DB20020E77CA}"/>
              </a:ext>
            </a:extLst>
          </p:cNvPr>
          <p:cNvSpPr>
            <a:spLocks noGrp="1"/>
          </p:cNvSpPr>
          <p:nvPr>
            <p:ph type="title"/>
          </p:nvPr>
        </p:nvSpPr>
        <p:spPr>
          <a:xfrm>
            <a:off x="5771213" y="2406454"/>
            <a:ext cx="5597577" cy="1325563"/>
          </a:xfrm>
        </p:spPr>
        <p:txBody>
          <a:bodyPr/>
          <a:lstStyle/>
          <a:p>
            <a:pPr algn="ctr"/>
            <a:r>
              <a:rPr lang="en-US" sz="8000" b="1" dirty="0">
                <a:solidFill>
                  <a:schemeClr val="accent5"/>
                </a:solidFill>
              </a:rPr>
              <a:t>Your Turn</a:t>
            </a:r>
          </a:p>
        </p:txBody>
      </p:sp>
      <p:pic>
        <p:nvPicPr>
          <p:cNvPr id="5" name="Content Placeholder 4" descr="A close up of text on a white background&#10;&#10;Description automatically generated">
            <a:extLst>
              <a:ext uri="{FF2B5EF4-FFF2-40B4-BE49-F238E27FC236}">
                <a16:creationId xmlns:a16="http://schemas.microsoft.com/office/drawing/2014/main" id="{8C1F19CD-10B1-42E6-A632-39A7BB05AA2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2812" y="719528"/>
            <a:ext cx="4588401" cy="5425308"/>
          </a:xfrm>
        </p:spPr>
      </p:pic>
    </p:spTree>
    <p:extLst>
      <p:ext uri="{BB962C8B-B14F-4D97-AF65-F5344CB8AC3E}">
        <p14:creationId xmlns:p14="http://schemas.microsoft.com/office/powerpoint/2010/main" val="338818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algn="ctr" eaLnBrk="1" hangingPunct="1"/>
            <a:r>
              <a:rPr lang="en-US" altLang="en-US" sz="6000" b="1">
                <a:solidFill>
                  <a:srgbClr val="FFFF00"/>
                </a:solidFill>
                <a:latin typeface="Arial" panose="020B0604020202020204" pitchFamily="34" charset="0"/>
                <a:cs typeface="Arial" panose="020B0604020202020204" pitchFamily="34" charset="0"/>
              </a:rPr>
              <a:t>Game Plan</a:t>
            </a:r>
          </a:p>
        </p:txBody>
      </p:sp>
      <p:sp>
        <p:nvSpPr>
          <p:cNvPr id="3" name="Content Placeholder 2"/>
          <p:cNvSpPr>
            <a:spLocks noGrp="1"/>
          </p:cNvSpPr>
          <p:nvPr>
            <p:ph sz="half" idx="1"/>
          </p:nvPr>
        </p:nvSpPr>
        <p:spPr>
          <a:xfrm>
            <a:off x="838200" y="1825625"/>
            <a:ext cx="6318380" cy="4351338"/>
          </a:xfrm>
        </p:spPr>
        <p:txBody>
          <a:bodyPr/>
          <a:lstStyle/>
          <a:p>
            <a:pPr lvl="0">
              <a:lnSpc>
                <a:spcPct val="150000"/>
              </a:lnSpc>
            </a:pPr>
            <a:r>
              <a:rPr lang="en-US" sz="4400" b="1" dirty="0">
                <a:solidFill>
                  <a:schemeClr val="bg1"/>
                </a:solidFill>
              </a:rPr>
              <a:t>Emotions and Behavior</a:t>
            </a:r>
          </a:p>
          <a:p>
            <a:pPr lvl="0">
              <a:lnSpc>
                <a:spcPct val="150000"/>
              </a:lnSpc>
            </a:pPr>
            <a:r>
              <a:rPr lang="en-US" sz="4400" b="1" dirty="0">
                <a:solidFill>
                  <a:schemeClr val="bg1"/>
                </a:solidFill>
              </a:rPr>
              <a:t>Channeling Techniques</a:t>
            </a:r>
          </a:p>
          <a:p>
            <a:pPr lvl="0">
              <a:lnSpc>
                <a:spcPct val="150000"/>
              </a:lnSpc>
            </a:pPr>
            <a:r>
              <a:rPr lang="en-US" sz="4400" b="1" dirty="0">
                <a:solidFill>
                  <a:schemeClr val="bg1"/>
                </a:solidFill>
              </a:rPr>
              <a:t>How Can I Use This Stuff?</a:t>
            </a:r>
            <a:endParaRPr lang="en-US" sz="4400" b="1" dirty="0">
              <a:solidFill>
                <a:schemeClr val="bg1"/>
              </a:solidFill>
              <a:effectLst/>
            </a:endParaRPr>
          </a:p>
        </p:txBody>
      </p:sp>
      <p:pic>
        <p:nvPicPr>
          <p:cNvPr id="7" name="Content Placeholder 6" descr="A picture containing person, outdoor, sky, player&#10;&#10;Description automatically generated">
            <a:extLst>
              <a:ext uri="{FF2B5EF4-FFF2-40B4-BE49-F238E27FC236}">
                <a16:creationId xmlns:a16="http://schemas.microsoft.com/office/drawing/2014/main" id="{DBD6BAD4-4A0C-4F2B-9AA6-B4C7C6939E1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782332" y="3436792"/>
            <a:ext cx="2143125" cy="2143125"/>
          </a:xfrm>
        </p:spPr>
      </p:pic>
      <p:pic>
        <p:nvPicPr>
          <p:cNvPr id="10" name="Picture 9" descr="A basketball player with a crowd watching&#10;&#10;Description automatically generated">
            <a:extLst>
              <a:ext uri="{FF2B5EF4-FFF2-40B4-BE49-F238E27FC236}">
                <a16:creationId xmlns:a16="http://schemas.microsoft.com/office/drawing/2014/main" id="{7DA48A97-CBD4-43FF-863E-2C32CAF80E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8606" y="1690688"/>
            <a:ext cx="2835652" cy="18229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9AC265-99E9-4432-871D-672BCCE3A57C}"/>
              </a:ext>
            </a:extLst>
          </p:cNvPr>
          <p:cNvSpPr>
            <a:spLocks noGrp="1"/>
          </p:cNvSpPr>
          <p:nvPr>
            <p:ph type="title"/>
          </p:nvPr>
        </p:nvSpPr>
        <p:spPr/>
        <p:txBody>
          <a:bodyPr/>
          <a:lstStyle/>
          <a:p>
            <a:r>
              <a:rPr lang="en-US" sz="5400" b="1" dirty="0"/>
              <a:t>We Get What We Focus On</a:t>
            </a:r>
          </a:p>
        </p:txBody>
      </p:sp>
      <p:pic>
        <p:nvPicPr>
          <p:cNvPr id="9" name="Content Placeholder 8" descr="A close up of an animal&#10;&#10;Description automatically generated">
            <a:extLst>
              <a:ext uri="{FF2B5EF4-FFF2-40B4-BE49-F238E27FC236}">
                <a16:creationId xmlns:a16="http://schemas.microsoft.com/office/drawing/2014/main" id="{BBBF6B76-0288-4BA0-8432-447A64600DC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29812" y="1642175"/>
            <a:ext cx="3541795" cy="4704230"/>
          </a:xfrm>
        </p:spPr>
      </p:pic>
      <p:sp>
        <p:nvSpPr>
          <p:cNvPr id="7" name="Content Placeholder 6">
            <a:extLst>
              <a:ext uri="{FF2B5EF4-FFF2-40B4-BE49-F238E27FC236}">
                <a16:creationId xmlns:a16="http://schemas.microsoft.com/office/drawing/2014/main" id="{17BB690E-2949-41CA-B516-D73AAC883051}"/>
              </a:ext>
            </a:extLst>
          </p:cNvPr>
          <p:cNvSpPr>
            <a:spLocks noGrp="1"/>
          </p:cNvSpPr>
          <p:nvPr>
            <p:ph sz="half" idx="2"/>
          </p:nvPr>
        </p:nvSpPr>
        <p:spPr/>
        <p:txBody>
          <a:bodyPr/>
          <a:lstStyle/>
          <a:p>
            <a:endParaRPr lang="en-US" dirty="0"/>
          </a:p>
        </p:txBody>
      </p:sp>
      <p:sp>
        <p:nvSpPr>
          <p:cNvPr id="2" name="Slide Number Placeholder 1">
            <a:extLst>
              <a:ext uri="{FF2B5EF4-FFF2-40B4-BE49-F238E27FC236}">
                <a16:creationId xmlns:a16="http://schemas.microsoft.com/office/drawing/2014/main" id="{E09C2F89-DD6D-485D-8C8B-E54B030D8437}"/>
              </a:ext>
            </a:extLst>
          </p:cNvPr>
          <p:cNvSpPr>
            <a:spLocks noGrp="1"/>
          </p:cNvSpPr>
          <p:nvPr>
            <p:ph type="sldNum" sz="quarter" idx="12"/>
          </p:nvPr>
        </p:nvSpPr>
        <p:spPr/>
        <p:txBody>
          <a:bodyPr/>
          <a:lstStyle/>
          <a:p>
            <a:fld id="{BAC19B90-17DF-46BF-8AD9-1AA31ECD930F}" type="slidenum">
              <a:rPr lang="en-US" altLang="en-US" smtClean="0"/>
              <a:pPr/>
              <a:t>20</a:t>
            </a:fld>
            <a:endParaRPr lang="en-US" altLang="en-US"/>
          </a:p>
        </p:txBody>
      </p:sp>
      <p:pic>
        <p:nvPicPr>
          <p:cNvPr id="4" name="Picture 3">
            <a:extLst>
              <a:ext uri="{FF2B5EF4-FFF2-40B4-BE49-F238E27FC236}">
                <a16:creationId xmlns:a16="http://schemas.microsoft.com/office/drawing/2014/main" id="{23A4B4F9-67AD-4EAB-B735-9EA203E880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1384" y="1647824"/>
            <a:ext cx="3051848" cy="4698581"/>
          </a:xfrm>
          <a:prstGeom prst="rect">
            <a:avLst/>
          </a:prstGeom>
        </p:spPr>
      </p:pic>
    </p:spTree>
    <p:extLst>
      <p:ext uri="{BB962C8B-B14F-4D97-AF65-F5344CB8AC3E}">
        <p14:creationId xmlns:p14="http://schemas.microsoft.com/office/powerpoint/2010/main" val="376810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pic>
        <p:nvPicPr>
          <p:cNvPr id="7" name="Picture 6" descr="A person wearing a suit and tie&#10;&#10;Description automatically generated">
            <a:extLst>
              <a:ext uri="{FF2B5EF4-FFF2-40B4-BE49-F238E27FC236}">
                <a16:creationId xmlns:a16="http://schemas.microsoft.com/office/drawing/2014/main" id="{CCF41593-A72A-4244-B6B2-3F20073D49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5579" y="996845"/>
            <a:ext cx="3452776" cy="4864308"/>
          </a:xfrm>
          <a:prstGeom prst="rect">
            <a:avLst/>
          </a:prstGeom>
        </p:spPr>
      </p:pic>
      <p:sp>
        <p:nvSpPr>
          <p:cNvPr id="8" name="TextBox 7">
            <a:extLst>
              <a:ext uri="{FF2B5EF4-FFF2-40B4-BE49-F238E27FC236}">
                <a16:creationId xmlns:a16="http://schemas.microsoft.com/office/drawing/2014/main" id="{DF803FAB-A7A4-4693-A66B-AEE222560887}"/>
              </a:ext>
            </a:extLst>
          </p:cNvPr>
          <p:cNvSpPr txBox="1"/>
          <p:nvPr/>
        </p:nvSpPr>
        <p:spPr>
          <a:xfrm>
            <a:off x="1203645" y="734518"/>
            <a:ext cx="5696262" cy="707886"/>
          </a:xfrm>
          <a:prstGeom prst="rect">
            <a:avLst/>
          </a:prstGeom>
          <a:noFill/>
        </p:spPr>
        <p:txBody>
          <a:bodyPr wrap="square" rtlCol="0">
            <a:spAutoFit/>
          </a:bodyPr>
          <a:lstStyle/>
          <a:p>
            <a:pPr algn="ctr"/>
            <a:r>
              <a:rPr lang="en-US" sz="4000" b="1" dirty="0">
                <a:solidFill>
                  <a:schemeClr val="bg1"/>
                </a:solidFill>
              </a:rPr>
              <a:t>Ivan Pavlov</a:t>
            </a:r>
          </a:p>
        </p:txBody>
      </p:sp>
      <p:pic>
        <p:nvPicPr>
          <p:cNvPr id="10" name="Picture 9">
            <a:extLst>
              <a:ext uri="{FF2B5EF4-FFF2-40B4-BE49-F238E27FC236}">
                <a16:creationId xmlns:a16="http://schemas.microsoft.com/office/drawing/2014/main" id="{854F44E4-5284-4E86-A6DE-C8A71640C2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5617" y="1962614"/>
            <a:ext cx="5292318" cy="3898539"/>
          </a:xfrm>
          <a:prstGeom prst="rect">
            <a:avLst/>
          </a:prstGeom>
        </p:spPr>
      </p:pic>
    </p:spTree>
    <p:extLst>
      <p:ext uri="{BB962C8B-B14F-4D97-AF65-F5344CB8AC3E}">
        <p14:creationId xmlns:p14="http://schemas.microsoft.com/office/powerpoint/2010/main" val="3313055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B5725-F18B-4C05-A495-BE9B4A19ED8B}"/>
              </a:ext>
            </a:extLst>
          </p:cNvPr>
          <p:cNvSpPr>
            <a:spLocks noGrp="1"/>
          </p:cNvSpPr>
          <p:nvPr>
            <p:ph type="title"/>
          </p:nvPr>
        </p:nvSpPr>
        <p:spPr/>
        <p:txBody>
          <a:bodyPr/>
          <a:lstStyle/>
          <a:p>
            <a:pPr algn="ctr"/>
            <a:r>
              <a:rPr lang="en-US" sz="6000" b="1" dirty="0">
                <a:solidFill>
                  <a:schemeClr val="bg1"/>
                </a:solidFill>
              </a:rPr>
              <a:t>Watch Your Language</a:t>
            </a:r>
          </a:p>
        </p:txBody>
      </p:sp>
      <p:sp>
        <p:nvSpPr>
          <p:cNvPr id="3" name="Text Placeholder 2">
            <a:extLst>
              <a:ext uri="{FF2B5EF4-FFF2-40B4-BE49-F238E27FC236}">
                <a16:creationId xmlns:a16="http://schemas.microsoft.com/office/drawing/2014/main" id="{14CBDF2D-34AA-4835-B308-21A37EDEEC60}"/>
              </a:ext>
            </a:extLst>
          </p:cNvPr>
          <p:cNvSpPr>
            <a:spLocks noGrp="1"/>
          </p:cNvSpPr>
          <p:nvPr>
            <p:ph type="body" idx="1"/>
          </p:nvPr>
        </p:nvSpPr>
        <p:spPr/>
        <p:txBody>
          <a:bodyPr/>
          <a:lstStyle/>
          <a:p>
            <a:r>
              <a:rPr lang="en-US" sz="4400" dirty="0"/>
              <a:t>Creates </a:t>
            </a:r>
            <a:r>
              <a:rPr lang="en-US" sz="4400" dirty="0">
                <a:solidFill>
                  <a:srgbClr val="FF0000"/>
                </a:solidFill>
              </a:rPr>
              <a:t>Fear</a:t>
            </a:r>
          </a:p>
        </p:txBody>
      </p:sp>
      <p:sp>
        <p:nvSpPr>
          <p:cNvPr id="4" name="Content Placeholder 3">
            <a:extLst>
              <a:ext uri="{FF2B5EF4-FFF2-40B4-BE49-F238E27FC236}">
                <a16:creationId xmlns:a16="http://schemas.microsoft.com/office/drawing/2014/main" id="{E1FE5607-27B7-4720-B6CB-D958142C3D13}"/>
              </a:ext>
            </a:extLst>
          </p:cNvPr>
          <p:cNvSpPr>
            <a:spLocks noGrp="1"/>
          </p:cNvSpPr>
          <p:nvPr>
            <p:ph sz="half" idx="2"/>
          </p:nvPr>
        </p:nvSpPr>
        <p:spPr/>
        <p:txBody>
          <a:bodyPr/>
          <a:lstStyle/>
          <a:p>
            <a:pPr>
              <a:lnSpc>
                <a:spcPct val="200000"/>
              </a:lnSpc>
            </a:pPr>
            <a:r>
              <a:rPr lang="en-US" sz="3200" b="1" dirty="0">
                <a:solidFill>
                  <a:srgbClr val="FF0000"/>
                </a:solidFill>
              </a:rPr>
              <a:t>Job Search  </a:t>
            </a:r>
          </a:p>
          <a:p>
            <a:pPr>
              <a:lnSpc>
                <a:spcPct val="200000"/>
              </a:lnSpc>
            </a:pPr>
            <a:r>
              <a:rPr lang="en-US" sz="3200" b="1" dirty="0">
                <a:solidFill>
                  <a:srgbClr val="FF0000"/>
                </a:solidFill>
              </a:rPr>
              <a:t>Networking </a:t>
            </a:r>
          </a:p>
          <a:p>
            <a:pPr>
              <a:lnSpc>
                <a:spcPct val="200000"/>
              </a:lnSpc>
            </a:pPr>
            <a:r>
              <a:rPr lang="en-US" sz="3200" b="1" dirty="0">
                <a:solidFill>
                  <a:srgbClr val="FF0000"/>
                </a:solidFill>
              </a:rPr>
              <a:t>Unemployed</a:t>
            </a:r>
          </a:p>
        </p:txBody>
      </p:sp>
      <p:sp>
        <p:nvSpPr>
          <p:cNvPr id="5" name="Text Placeholder 4">
            <a:extLst>
              <a:ext uri="{FF2B5EF4-FFF2-40B4-BE49-F238E27FC236}">
                <a16:creationId xmlns:a16="http://schemas.microsoft.com/office/drawing/2014/main" id="{E32744A0-068A-4642-B4BE-8FF30334981A}"/>
              </a:ext>
            </a:extLst>
          </p:cNvPr>
          <p:cNvSpPr>
            <a:spLocks noGrp="1"/>
          </p:cNvSpPr>
          <p:nvPr>
            <p:ph type="body" sz="quarter" idx="3"/>
          </p:nvPr>
        </p:nvSpPr>
        <p:spPr/>
        <p:txBody>
          <a:bodyPr/>
          <a:lstStyle/>
          <a:p>
            <a:r>
              <a:rPr lang="en-US" sz="4400" dirty="0"/>
              <a:t>Creates </a:t>
            </a:r>
            <a:r>
              <a:rPr lang="en-US" sz="4400" dirty="0">
                <a:solidFill>
                  <a:srgbClr val="0070C0"/>
                </a:solidFill>
              </a:rPr>
              <a:t>Hope</a:t>
            </a:r>
          </a:p>
        </p:txBody>
      </p:sp>
      <p:sp>
        <p:nvSpPr>
          <p:cNvPr id="6" name="Content Placeholder 5">
            <a:extLst>
              <a:ext uri="{FF2B5EF4-FFF2-40B4-BE49-F238E27FC236}">
                <a16:creationId xmlns:a16="http://schemas.microsoft.com/office/drawing/2014/main" id="{ED7BDA23-9447-415D-86E5-1A5EECEE619D}"/>
              </a:ext>
            </a:extLst>
          </p:cNvPr>
          <p:cNvSpPr>
            <a:spLocks noGrp="1"/>
          </p:cNvSpPr>
          <p:nvPr>
            <p:ph sz="quarter" idx="4"/>
          </p:nvPr>
        </p:nvSpPr>
        <p:spPr>
          <a:xfrm>
            <a:off x="5997575" y="2505075"/>
            <a:ext cx="5357813" cy="3684588"/>
          </a:xfrm>
        </p:spPr>
        <p:txBody>
          <a:bodyPr/>
          <a:lstStyle/>
          <a:p>
            <a:pPr>
              <a:lnSpc>
                <a:spcPct val="200000"/>
              </a:lnSpc>
            </a:pPr>
            <a:r>
              <a:rPr lang="en-US" sz="3200" b="1" dirty="0">
                <a:solidFill>
                  <a:srgbClr val="0070C0"/>
                </a:solidFill>
              </a:rPr>
              <a:t>Job Campaign</a:t>
            </a:r>
          </a:p>
          <a:p>
            <a:pPr>
              <a:lnSpc>
                <a:spcPct val="200000"/>
              </a:lnSpc>
            </a:pPr>
            <a:r>
              <a:rPr lang="en-US" sz="3200" b="1" dirty="0">
                <a:solidFill>
                  <a:srgbClr val="0070C0"/>
                </a:solidFill>
              </a:rPr>
              <a:t>Creating personal sales force</a:t>
            </a:r>
          </a:p>
          <a:p>
            <a:pPr>
              <a:lnSpc>
                <a:spcPct val="200000"/>
              </a:lnSpc>
            </a:pPr>
            <a:r>
              <a:rPr lang="en-US" sz="3200" b="1" dirty="0">
                <a:solidFill>
                  <a:srgbClr val="0070C0"/>
                </a:solidFill>
              </a:rPr>
              <a:t>Changing jobs/careers</a:t>
            </a:r>
          </a:p>
        </p:txBody>
      </p:sp>
      <p:sp>
        <p:nvSpPr>
          <p:cNvPr id="9" name="Arrow: Right 8">
            <a:extLst>
              <a:ext uri="{FF2B5EF4-FFF2-40B4-BE49-F238E27FC236}">
                <a16:creationId xmlns:a16="http://schemas.microsoft.com/office/drawing/2014/main" id="{9DA5E570-F8A0-4815-A70D-6339CC729E3E}"/>
              </a:ext>
            </a:extLst>
          </p:cNvPr>
          <p:cNvSpPr/>
          <p:nvPr/>
        </p:nvSpPr>
        <p:spPr>
          <a:xfrm>
            <a:off x="4257207" y="3006726"/>
            <a:ext cx="1124262" cy="26113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66A09528-B4EF-43C9-84AD-0DE005FFA25C}"/>
              </a:ext>
            </a:extLst>
          </p:cNvPr>
          <p:cNvSpPr/>
          <p:nvPr/>
        </p:nvSpPr>
        <p:spPr>
          <a:xfrm>
            <a:off x="4257207" y="4153993"/>
            <a:ext cx="1124262" cy="261130"/>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E174194F-099A-4443-BB18-D7011BD3169A}"/>
              </a:ext>
            </a:extLst>
          </p:cNvPr>
          <p:cNvSpPr/>
          <p:nvPr/>
        </p:nvSpPr>
        <p:spPr>
          <a:xfrm>
            <a:off x="4257207" y="5228196"/>
            <a:ext cx="1124262" cy="260063"/>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823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heel(1)">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heel(1)">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1000"/>
                                        <p:tgtEl>
                                          <p:spTgt spid="6">
                                            <p:txEl>
                                              <p:pRg st="0" end="0"/>
                                            </p:txEl>
                                          </p:spTgt>
                                        </p:tgtEl>
                                      </p:cBhvr>
                                    </p:animEffect>
                                    <p:anim calcmode="lin" valueType="num">
                                      <p:cBhvr>
                                        <p:cTn id="2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Effect transition="in" filter="fade">
                                      <p:cBhvr>
                                        <p:cTn id="39" dur="1000"/>
                                        <p:tgtEl>
                                          <p:spTgt spid="6">
                                            <p:txEl>
                                              <p:pRg st="1" end="1"/>
                                            </p:txEl>
                                          </p:spTgt>
                                        </p:tgtEl>
                                      </p:cBhvr>
                                    </p:animEffect>
                                    <p:anim calcmode="lin" valueType="num">
                                      <p:cBhvr>
                                        <p:cTn id="4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6">
                                            <p:txEl>
                                              <p:pRg st="2" end="2"/>
                                            </p:txEl>
                                          </p:spTgt>
                                        </p:tgtEl>
                                        <p:attrNameLst>
                                          <p:attrName>style.visibility</p:attrName>
                                        </p:attrNameLst>
                                      </p:cBhvr>
                                      <p:to>
                                        <p:strVal val="visible"/>
                                      </p:to>
                                    </p:set>
                                    <p:animEffect transition="in" filter="fade">
                                      <p:cBhvr>
                                        <p:cTn id="51" dur="1000"/>
                                        <p:tgtEl>
                                          <p:spTgt spid="6">
                                            <p:txEl>
                                              <p:pRg st="2" end="2"/>
                                            </p:txEl>
                                          </p:spTgt>
                                        </p:tgtEl>
                                      </p:cBhvr>
                                    </p:animEffect>
                                    <p:anim calcmode="lin" valueType="num">
                                      <p:cBhvr>
                                        <p:cTn id="5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5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suit and tie&#10;&#10;Description automatically generated">
            <a:extLst>
              <a:ext uri="{FF2B5EF4-FFF2-40B4-BE49-F238E27FC236}">
                <a16:creationId xmlns:a16="http://schemas.microsoft.com/office/drawing/2014/main" id="{4F300BE3-658D-408B-A679-0BB0622C0C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5737" y="1697636"/>
            <a:ext cx="6482058" cy="3462728"/>
          </a:xfrm>
          <a:prstGeom prst="rect">
            <a:avLst/>
          </a:prstGeom>
        </p:spPr>
      </p:pic>
      <p:sp>
        <p:nvSpPr>
          <p:cNvPr id="4" name="TextBox 3">
            <a:extLst>
              <a:ext uri="{FF2B5EF4-FFF2-40B4-BE49-F238E27FC236}">
                <a16:creationId xmlns:a16="http://schemas.microsoft.com/office/drawing/2014/main" id="{810E9FEC-F395-4E1F-84D4-FBC7399480C7}"/>
              </a:ext>
            </a:extLst>
          </p:cNvPr>
          <p:cNvSpPr txBox="1"/>
          <p:nvPr/>
        </p:nvSpPr>
        <p:spPr>
          <a:xfrm>
            <a:off x="714205" y="2129721"/>
            <a:ext cx="3312827" cy="1938992"/>
          </a:xfrm>
          <a:prstGeom prst="rect">
            <a:avLst/>
          </a:prstGeom>
          <a:noFill/>
        </p:spPr>
        <p:txBody>
          <a:bodyPr wrap="square" rtlCol="0">
            <a:spAutoFit/>
          </a:bodyPr>
          <a:lstStyle/>
          <a:p>
            <a:pPr algn="ctr"/>
            <a:r>
              <a:rPr lang="en-US" sz="4000" b="1" dirty="0">
                <a:solidFill>
                  <a:schemeClr val="accent5"/>
                </a:solidFill>
              </a:rPr>
              <a:t>Ask Courageous Questions</a:t>
            </a:r>
          </a:p>
        </p:txBody>
      </p:sp>
    </p:spTree>
    <p:extLst>
      <p:ext uri="{BB962C8B-B14F-4D97-AF65-F5344CB8AC3E}">
        <p14:creationId xmlns:p14="http://schemas.microsoft.com/office/powerpoint/2010/main" val="20520956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489E01-B4AC-4B01-831D-3E4B303921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15" y="0"/>
            <a:ext cx="12246430" cy="6858000"/>
          </a:xfrm>
          <a:prstGeom prst="rect">
            <a:avLst/>
          </a:prstGeom>
        </p:spPr>
      </p:pic>
    </p:spTree>
    <p:extLst>
      <p:ext uri="{BB962C8B-B14F-4D97-AF65-F5344CB8AC3E}">
        <p14:creationId xmlns:p14="http://schemas.microsoft.com/office/powerpoint/2010/main" val="3441224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CE6F2"/>
        </a:solidFill>
        <a:effectLst/>
      </p:bgPr>
    </p:bg>
    <p:spTree>
      <p:nvGrpSpPr>
        <p:cNvPr id="1" name=""/>
        <p:cNvGrpSpPr/>
        <p:nvPr/>
      </p:nvGrpSpPr>
      <p:grpSpPr>
        <a:xfrm>
          <a:off x="0" y="0"/>
          <a:ext cx="0" cy="0"/>
          <a:chOff x="0" y="0"/>
          <a:chExt cx="0" cy="0"/>
        </a:xfrm>
      </p:grpSpPr>
      <p:sp>
        <p:nvSpPr>
          <p:cNvPr id="151554" name="Title 1"/>
          <p:cNvSpPr>
            <a:spLocks noGrp="1"/>
          </p:cNvSpPr>
          <p:nvPr>
            <p:ph type="title"/>
          </p:nvPr>
        </p:nvSpPr>
        <p:spPr>
          <a:xfrm>
            <a:off x="1669192" y="2628106"/>
            <a:ext cx="5121275" cy="2901950"/>
          </a:xfrm>
        </p:spPr>
        <p:txBody>
          <a:bodyPr/>
          <a:lstStyle/>
          <a:p>
            <a:pPr algn="l"/>
            <a:r>
              <a:rPr lang="en-US" altLang="en-US" b="1" dirty="0"/>
              <a:t>My Lessons</a:t>
            </a:r>
            <a:br>
              <a:rPr lang="en-US" altLang="en-US" b="1" dirty="0"/>
            </a:br>
            <a:br>
              <a:rPr lang="en-US" altLang="en-US" b="1" dirty="0"/>
            </a:br>
            <a:r>
              <a:rPr lang="en-US" altLang="en-US" b="1" dirty="0"/>
              <a:t>My Commitments</a:t>
            </a:r>
          </a:p>
        </p:txBody>
      </p:sp>
      <p:sp>
        <p:nvSpPr>
          <p:cNvPr id="151555" name="TextBox 2"/>
          <p:cNvSpPr txBox="1">
            <a:spLocks noChangeArrowheads="1"/>
          </p:cNvSpPr>
          <p:nvPr/>
        </p:nvSpPr>
        <p:spPr bwMode="auto">
          <a:xfrm>
            <a:off x="3795713" y="542925"/>
            <a:ext cx="4519612"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6000">
                <a:solidFill>
                  <a:srgbClr val="0070C0"/>
                </a:solidFill>
              </a:rPr>
              <a:t>Application</a:t>
            </a:r>
          </a:p>
        </p:txBody>
      </p:sp>
      <p:pic>
        <p:nvPicPr>
          <p:cNvPr id="15155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10388" y="2473325"/>
            <a:ext cx="2809875" cy="321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Title 1"/>
          <p:cNvSpPr>
            <a:spLocks noGrp="1"/>
          </p:cNvSpPr>
          <p:nvPr>
            <p:ph type="ctrTitle"/>
          </p:nvPr>
        </p:nvSpPr>
        <p:spPr>
          <a:xfrm>
            <a:off x="979487" y="1804210"/>
            <a:ext cx="10334625" cy="1470025"/>
          </a:xfrm>
        </p:spPr>
        <p:txBody>
          <a:bodyPr/>
          <a:lstStyle/>
          <a:p>
            <a:r>
              <a:rPr lang="en-US" altLang="en-US" sz="8000" b="1" dirty="0"/>
              <a:t>Thank You!</a:t>
            </a:r>
          </a:p>
        </p:txBody>
      </p:sp>
      <p:sp>
        <p:nvSpPr>
          <p:cNvPr id="3" name="Subtitle 2"/>
          <p:cNvSpPr>
            <a:spLocks noGrp="1"/>
          </p:cNvSpPr>
          <p:nvPr>
            <p:ph type="subTitle" idx="1"/>
          </p:nvPr>
        </p:nvSpPr>
        <p:spPr>
          <a:xfrm>
            <a:off x="2984500" y="4191000"/>
            <a:ext cx="6324600" cy="685800"/>
          </a:xfrm>
        </p:spPr>
        <p:txBody>
          <a:bodyPr/>
          <a:lstStyle/>
          <a:p>
            <a:pPr>
              <a:defRPr/>
            </a:pPr>
            <a:r>
              <a:rPr lang="en-US" b="1" dirty="0"/>
              <a:t>Bruce Wahlgren</a:t>
            </a:r>
          </a:p>
        </p:txBody>
      </p:sp>
      <p:pic>
        <p:nvPicPr>
          <p:cNvPr id="15257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67300" y="4876800"/>
            <a:ext cx="24384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p:nvPr>
        </p:nvSpPr>
        <p:spPr>
          <a:xfrm>
            <a:off x="1013862" y="4338604"/>
            <a:ext cx="9386888" cy="1701703"/>
          </a:xfrm>
        </p:spPr>
        <p:txBody>
          <a:bodyPr/>
          <a:lstStyle/>
          <a:p>
            <a:pPr eaLnBrk="1" hangingPunct="1"/>
            <a:br>
              <a:rPr lang="en-US" altLang="en-US" sz="5400" b="1" dirty="0">
                <a:solidFill>
                  <a:srgbClr val="002060"/>
                </a:solidFill>
              </a:rPr>
            </a:br>
            <a:r>
              <a:rPr lang="en-US" altLang="en-US" sz="4800" b="1" dirty="0">
                <a:solidFill>
                  <a:srgbClr val="002060"/>
                </a:solidFill>
              </a:rPr>
              <a:t>Job Seeker Services</a:t>
            </a:r>
            <a:br>
              <a:rPr lang="en-US" altLang="en-US" sz="5400" b="1" dirty="0">
                <a:solidFill>
                  <a:srgbClr val="002060"/>
                </a:solidFill>
              </a:rPr>
            </a:br>
            <a:r>
              <a:rPr lang="en-US" altLang="en-US" sz="3200" b="1" dirty="0">
                <a:solidFill>
                  <a:srgbClr val="002060"/>
                </a:solidFill>
              </a:rPr>
              <a:t>5 Steps to Rapid Employment program</a:t>
            </a:r>
            <a:br>
              <a:rPr lang="en-US" altLang="en-US" sz="4800" b="1" dirty="0">
                <a:solidFill>
                  <a:srgbClr val="002060"/>
                </a:solidFill>
              </a:rPr>
            </a:br>
            <a:r>
              <a:rPr lang="en-US" altLang="en-US" sz="3200" b="1" dirty="0">
                <a:solidFill>
                  <a:srgbClr val="002060"/>
                </a:solidFill>
              </a:rPr>
              <a:t>50+ Job Seeker program</a:t>
            </a:r>
          </a:p>
        </p:txBody>
      </p:sp>
      <p:sp>
        <p:nvSpPr>
          <p:cNvPr id="79874" name="Subtitle 2"/>
          <p:cNvSpPr>
            <a:spLocks noGrp="1"/>
          </p:cNvSpPr>
          <p:nvPr>
            <p:ph type="subTitle" idx="1"/>
          </p:nvPr>
        </p:nvSpPr>
        <p:spPr>
          <a:xfrm>
            <a:off x="7018338" y="838200"/>
            <a:ext cx="4135437" cy="1074738"/>
          </a:xfrm>
        </p:spPr>
        <p:txBody>
          <a:bodyPr/>
          <a:lstStyle/>
          <a:p>
            <a:pPr eaLnBrk="1" hangingPunct="1"/>
            <a:r>
              <a:rPr lang="en-US" altLang="en-US" sz="3600" b="1">
                <a:latin typeface="Times New Roman" panose="02020603050405020304" pitchFamily="18" charset="0"/>
                <a:cs typeface="Times New Roman" panose="02020603050405020304" pitchFamily="18" charset="0"/>
              </a:rPr>
              <a:t>Bruce Wahlgren</a:t>
            </a:r>
          </a:p>
          <a:p>
            <a:pPr eaLnBrk="1" hangingPunct="1"/>
            <a:r>
              <a:rPr lang="en-US" altLang="en-US">
                <a:latin typeface="Times New Roman" panose="02020603050405020304" pitchFamily="18" charset="0"/>
                <a:cs typeface="Times New Roman" panose="02020603050405020304" pitchFamily="18" charset="0"/>
              </a:rPr>
              <a:t>President and Lead Trainer</a:t>
            </a:r>
          </a:p>
        </p:txBody>
      </p:sp>
      <p:pic>
        <p:nvPicPr>
          <p:cNvPr id="7987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9463" y="366713"/>
            <a:ext cx="4514850"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79463" y="3495675"/>
            <a:ext cx="10002837" cy="830262"/>
          </a:xfrm>
          <a:prstGeom prst="rect">
            <a:avLst/>
          </a:prstGeom>
          <a:noFill/>
        </p:spPr>
        <p:txBody>
          <a:bodyPr>
            <a:spAutoFit/>
          </a:bodyPr>
          <a:lstStyle/>
          <a:p>
            <a:pPr algn="ctr">
              <a:defRPr/>
            </a:pPr>
            <a:r>
              <a:rPr lang="en-US" altLang="en-US" sz="4800" b="1" dirty="0">
                <a:solidFill>
                  <a:srgbClr val="002060"/>
                </a:solidFill>
                <a:latin typeface="+mj-lt"/>
              </a:rPr>
              <a:t>Soft Skills Curriculum &amp; Training</a:t>
            </a:r>
            <a:endParaRPr lang="en-US" sz="4800" b="1" dirty="0">
              <a:latin typeface="+mj-lt"/>
            </a:endParaRPr>
          </a:p>
        </p:txBody>
      </p:sp>
      <p:sp>
        <p:nvSpPr>
          <p:cNvPr id="5" name="TextBox 4"/>
          <p:cNvSpPr txBox="1"/>
          <p:nvPr/>
        </p:nvSpPr>
        <p:spPr>
          <a:xfrm>
            <a:off x="1216025" y="2665412"/>
            <a:ext cx="9566275" cy="830263"/>
          </a:xfrm>
          <a:prstGeom prst="rect">
            <a:avLst/>
          </a:prstGeom>
          <a:noFill/>
        </p:spPr>
        <p:txBody>
          <a:bodyPr>
            <a:spAutoFit/>
          </a:bodyPr>
          <a:lstStyle/>
          <a:p>
            <a:pPr algn="ctr">
              <a:defRPr/>
            </a:pPr>
            <a:r>
              <a:rPr lang="en-US" altLang="en-US" sz="4800" b="1" dirty="0">
                <a:solidFill>
                  <a:srgbClr val="002060"/>
                </a:solidFill>
                <a:latin typeface="+mj-lt"/>
              </a:rPr>
              <a:t>Professional Development</a:t>
            </a:r>
            <a:endParaRPr lang="en-US" sz="48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385"/>
                                        </p:tgtEl>
                                        <p:attrNameLst>
                                          <p:attrName>style.visibility</p:attrName>
                                        </p:attrNameLst>
                                      </p:cBhvr>
                                      <p:to>
                                        <p:strVal val="visible"/>
                                      </p:to>
                                    </p:set>
                                    <p:animEffect transition="in" filter="fade">
                                      <p:cBhvr>
                                        <p:cTn id="17" dur="2000"/>
                                        <p:tgtEl>
                                          <p:spTgt spid="16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F28D31-63B8-432A-AEDD-718C996A0AC1}"/>
              </a:ext>
            </a:extLst>
          </p:cNvPr>
          <p:cNvSpPr>
            <a:spLocks noGrp="1"/>
          </p:cNvSpPr>
          <p:nvPr>
            <p:ph type="sldNum" sz="quarter" idx="12"/>
          </p:nvPr>
        </p:nvSpPr>
        <p:spPr/>
        <p:txBody>
          <a:bodyPr/>
          <a:lstStyle/>
          <a:p>
            <a:fld id="{BAC19B90-17DF-46BF-8AD9-1AA31ECD930F}" type="slidenum">
              <a:rPr lang="en-US" altLang="en-US" smtClean="0"/>
              <a:pPr/>
              <a:t>4</a:t>
            </a:fld>
            <a:endParaRPr lang="en-US" altLang="en-US"/>
          </a:p>
        </p:txBody>
      </p:sp>
      <p:pic>
        <p:nvPicPr>
          <p:cNvPr id="4" name="Picture 3" descr="A picture containing person, sitting, building, outdoor&#10;&#10;Description automatically generated">
            <a:extLst>
              <a:ext uri="{FF2B5EF4-FFF2-40B4-BE49-F238E27FC236}">
                <a16:creationId xmlns:a16="http://schemas.microsoft.com/office/drawing/2014/main" id="{1FB01D47-3FEA-4D93-AE4F-D4C6982F4F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3141" y="816428"/>
            <a:ext cx="6736703" cy="5052527"/>
          </a:xfrm>
          <a:prstGeom prst="rect">
            <a:avLst/>
          </a:prstGeom>
        </p:spPr>
      </p:pic>
      <p:pic>
        <p:nvPicPr>
          <p:cNvPr id="6" name="Picture 5" descr="A person standing in front of a tree&#10;&#10;Description automatically generated">
            <a:extLst>
              <a:ext uri="{FF2B5EF4-FFF2-40B4-BE49-F238E27FC236}">
                <a16:creationId xmlns:a16="http://schemas.microsoft.com/office/drawing/2014/main" id="{0DDA831C-87EB-4959-B04C-3702DF4389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844" y="809173"/>
            <a:ext cx="3794837" cy="5059782"/>
          </a:xfrm>
          <a:prstGeom prst="rect">
            <a:avLst/>
          </a:prstGeom>
        </p:spPr>
      </p:pic>
      <p:sp>
        <p:nvSpPr>
          <p:cNvPr id="7" name="TextBox 6">
            <a:extLst>
              <a:ext uri="{FF2B5EF4-FFF2-40B4-BE49-F238E27FC236}">
                <a16:creationId xmlns:a16="http://schemas.microsoft.com/office/drawing/2014/main" id="{AA76510D-AC71-49C6-ADAD-4D92B3681E41}"/>
              </a:ext>
            </a:extLst>
          </p:cNvPr>
          <p:cNvSpPr txBox="1"/>
          <p:nvPr/>
        </p:nvSpPr>
        <p:spPr>
          <a:xfrm>
            <a:off x="1472540" y="6008914"/>
            <a:ext cx="1757548" cy="369332"/>
          </a:xfrm>
          <a:prstGeom prst="rect">
            <a:avLst/>
          </a:prstGeom>
          <a:noFill/>
        </p:spPr>
        <p:txBody>
          <a:bodyPr wrap="square" rtlCol="0">
            <a:spAutoFit/>
          </a:bodyPr>
          <a:lstStyle/>
          <a:p>
            <a:pPr algn="ctr"/>
            <a:r>
              <a:rPr lang="en-US" dirty="0"/>
              <a:t>Wyatt</a:t>
            </a:r>
          </a:p>
        </p:txBody>
      </p:sp>
      <p:sp>
        <p:nvSpPr>
          <p:cNvPr id="8" name="TextBox 7">
            <a:extLst>
              <a:ext uri="{FF2B5EF4-FFF2-40B4-BE49-F238E27FC236}">
                <a16:creationId xmlns:a16="http://schemas.microsoft.com/office/drawing/2014/main" id="{8A397D52-2F78-4F7F-836A-1568BE382800}"/>
              </a:ext>
            </a:extLst>
          </p:cNvPr>
          <p:cNvSpPr txBox="1"/>
          <p:nvPr/>
        </p:nvSpPr>
        <p:spPr>
          <a:xfrm>
            <a:off x="6374410" y="5986321"/>
            <a:ext cx="3313216" cy="369332"/>
          </a:xfrm>
          <a:prstGeom prst="rect">
            <a:avLst/>
          </a:prstGeom>
          <a:noFill/>
        </p:spPr>
        <p:txBody>
          <a:bodyPr wrap="square" rtlCol="0">
            <a:spAutoFit/>
          </a:bodyPr>
          <a:lstStyle/>
          <a:p>
            <a:pPr algn="ctr"/>
            <a:r>
              <a:rPr lang="en-US" dirty="0"/>
              <a:t>Wyatt &amp; Grampa</a:t>
            </a:r>
          </a:p>
        </p:txBody>
      </p:sp>
    </p:spTree>
    <p:extLst>
      <p:ext uri="{BB962C8B-B14F-4D97-AF65-F5344CB8AC3E}">
        <p14:creationId xmlns:p14="http://schemas.microsoft.com/office/powerpoint/2010/main" val="4036786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 calcmode="lin" valueType="num">
                                      <p:cBhvr additive="base">
                                        <p:cTn id="2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762000"/>
            <a:ext cx="8382000" cy="553998"/>
          </a:xfrm>
        </p:spPr>
        <p:txBody>
          <a:bodyPr>
            <a:noAutofit/>
          </a:bodyPr>
          <a:lstStyle/>
          <a:p>
            <a:pPr algn="ctr"/>
            <a:r>
              <a:rPr lang="en-US" b="1" dirty="0">
                <a:solidFill>
                  <a:srgbClr val="006600"/>
                </a:solidFill>
                <a:effectLst>
                  <a:outerShdw blurRad="38100" dist="38100" dir="2700000" algn="tl">
                    <a:srgbClr val="000000">
                      <a:alpha val="43137"/>
                    </a:srgbClr>
                  </a:outerShdw>
                </a:effectLst>
              </a:rPr>
              <a:t>Emotions Determine Quality of Life</a:t>
            </a:r>
          </a:p>
        </p:txBody>
      </p:sp>
      <p:pic>
        <p:nvPicPr>
          <p:cNvPr id="7" name="Picture 7" descr="3975290426_5741f8a237"/>
          <p:cNvPicPr>
            <a:picLocks noChangeAspect="1" noChangeArrowheads="1"/>
          </p:cNvPicPr>
          <p:nvPr/>
        </p:nvPicPr>
        <p:blipFill>
          <a:blip r:embed="rId3" cstate="print"/>
          <a:srcRect/>
          <a:stretch>
            <a:fillRect/>
          </a:stretch>
        </p:blipFill>
        <p:spPr bwMode="auto">
          <a:xfrm>
            <a:off x="2066926" y="1600200"/>
            <a:ext cx="1994595" cy="2626112"/>
          </a:xfrm>
          <a:prstGeom prst="rect">
            <a:avLst/>
          </a:prstGeom>
          <a:ln>
            <a:noFill/>
          </a:ln>
          <a:effectLst>
            <a:outerShdw blurRad="190500" algn="tl" rotWithShape="0">
              <a:srgbClr val="000000">
                <a:alpha val="70000"/>
              </a:srgbClr>
            </a:outerShdw>
          </a:effectLst>
        </p:spPr>
      </p:pic>
      <p:pic>
        <p:nvPicPr>
          <p:cNvPr id="8" name="Picture 9" descr="happy_older_couple"/>
          <p:cNvPicPr>
            <a:picLocks noChangeAspect="1" noChangeArrowheads="1"/>
          </p:cNvPicPr>
          <p:nvPr/>
        </p:nvPicPr>
        <p:blipFill>
          <a:blip r:embed="rId4" cstate="print"/>
          <a:srcRect/>
          <a:stretch>
            <a:fillRect/>
          </a:stretch>
        </p:blipFill>
        <p:spPr bwMode="auto">
          <a:xfrm>
            <a:off x="7573848" y="3774246"/>
            <a:ext cx="2808249" cy="2317920"/>
          </a:xfrm>
          <a:prstGeom prst="rect">
            <a:avLst/>
          </a:prstGeom>
          <a:ln>
            <a:noFill/>
          </a:ln>
          <a:effectLst>
            <a:outerShdw blurRad="190500" algn="tl" rotWithShape="0">
              <a:srgbClr val="000000">
                <a:alpha val="70000"/>
              </a:srgbClr>
            </a:outerShdw>
          </a:effectLst>
        </p:spPr>
      </p:pic>
      <p:pic>
        <p:nvPicPr>
          <p:cNvPr id="6" name="Picture 5" descr="A person smiling for the camera&#10;&#10;Description automatically generated">
            <a:extLst>
              <a:ext uri="{FF2B5EF4-FFF2-40B4-BE49-F238E27FC236}">
                <a16:creationId xmlns:a16="http://schemas.microsoft.com/office/drawing/2014/main" id="{31C3798A-EFA3-4251-944D-31F4E219D6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85002" y="2352674"/>
            <a:ext cx="2939092" cy="2978631"/>
          </a:xfrm>
          <a:prstGeom prst="rect">
            <a:avLst/>
          </a:prstGeom>
        </p:spPr>
      </p:pic>
      <p:pic>
        <p:nvPicPr>
          <p:cNvPr id="10" name="Picture 9" descr="A picture containing clothing&#10;&#10;Description automatically generated">
            <a:extLst>
              <a:ext uri="{FF2B5EF4-FFF2-40B4-BE49-F238E27FC236}">
                <a16:creationId xmlns:a16="http://schemas.microsoft.com/office/drawing/2014/main" id="{E0D8E4E4-C2C5-492E-9C1C-6152CA3540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30244" y="4510514"/>
            <a:ext cx="2095500" cy="1485900"/>
          </a:xfrm>
          <a:prstGeom prst="rect">
            <a:avLst/>
          </a:prstGeom>
        </p:spPr>
      </p:pic>
      <p:pic>
        <p:nvPicPr>
          <p:cNvPr id="12" name="Picture 11">
            <a:extLst>
              <a:ext uri="{FF2B5EF4-FFF2-40B4-BE49-F238E27FC236}">
                <a16:creationId xmlns:a16="http://schemas.microsoft.com/office/drawing/2014/main" id="{5A6A81F1-BCDB-4FC7-B18E-B67718E513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73848" y="1501604"/>
            <a:ext cx="2619375" cy="1743075"/>
          </a:xfrm>
          <a:prstGeom prst="rect">
            <a:avLst/>
          </a:prstGeom>
        </p:spPr>
      </p:pic>
      <p:sp>
        <p:nvSpPr>
          <p:cNvPr id="13" name="TextBox 12">
            <a:extLst>
              <a:ext uri="{FF2B5EF4-FFF2-40B4-BE49-F238E27FC236}">
                <a16:creationId xmlns:a16="http://schemas.microsoft.com/office/drawing/2014/main" id="{62D299FB-1815-4F00-B4CD-30CE63DCCAA2}"/>
              </a:ext>
            </a:extLst>
          </p:cNvPr>
          <p:cNvSpPr txBox="1"/>
          <p:nvPr/>
        </p:nvSpPr>
        <p:spPr>
          <a:xfrm>
            <a:off x="4795024" y="5390944"/>
            <a:ext cx="2095500" cy="369332"/>
          </a:xfrm>
          <a:prstGeom prst="rect">
            <a:avLst/>
          </a:prstGeom>
          <a:noFill/>
        </p:spPr>
        <p:txBody>
          <a:bodyPr wrap="square" rtlCol="0">
            <a:spAutoFit/>
          </a:bodyPr>
          <a:lstStyle/>
          <a:p>
            <a:pPr algn="ctr"/>
            <a:r>
              <a:rPr lang="en-US" dirty="0"/>
              <a:t>(Not Wyatt)</a:t>
            </a:r>
          </a:p>
        </p:txBody>
      </p:sp>
    </p:spTree>
    <p:extLst>
      <p:ext uri="{BB962C8B-B14F-4D97-AF65-F5344CB8AC3E}">
        <p14:creationId xmlns:p14="http://schemas.microsoft.com/office/powerpoint/2010/main" val="80110638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11" name="Picture 10" descr="A person wearing a suit and tie smiling at the camera&#10;&#10;Description automatically generated">
            <a:extLst>
              <a:ext uri="{FF2B5EF4-FFF2-40B4-BE49-F238E27FC236}">
                <a16:creationId xmlns:a16="http://schemas.microsoft.com/office/drawing/2014/main" id="{E16480BF-CFB5-4B68-B652-77607575AF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8349" y="1297427"/>
            <a:ext cx="3878765" cy="3878765"/>
          </a:xfrm>
          <a:prstGeom prst="rect">
            <a:avLst/>
          </a:prstGeom>
        </p:spPr>
      </p:pic>
      <p:sp>
        <p:nvSpPr>
          <p:cNvPr id="14" name="TextBox 13">
            <a:extLst>
              <a:ext uri="{FF2B5EF4-FFF2-40B4-BE49-F238E27FC236}">
                <a16:creationId xmlns:a16="http://schemas.microsoft.com/office/drawing/2014/main" id="{B6A73F9D-95CF-4E02-B2FA-7FB4B860BBFB}"/>
              </a:ext>
            </a:extLst>
          </p:cNvPr>
          <p:cNvSpPr txBox="1"/>
          <p:nvPr/>
        </p:nvSpPr>
        <p:spPr>
          <a:xfrm>
            <a:off x="1204331" y="1205874"/>
            <a:ext cx="4757854" cy="3970318"/>
          </a:xfrm>
          <a:prstGeom prst="rect">
            <a:avLst/>
          </a:prstGeom>
          <a:noFill/>
        </p:spPr>
        <p:txBody>
          <a:bodyPr wrap="square" rtlCol="0">
            <a:spAutoFit/>
          </a:bodyPr>
          <a:lstStyle/>
          <a:p>
            <a:r>
              <a:rPr lang="en-US" sz="3600" dirty="0"/>
              <a:t>“We all need a daily checkup from the neck up to avoid </a:t>
            </a:r>
            <a:r>
              <a:rPr lang="en-US" sz="3600" b="1" dirty="0" err="1"/>
              <a:t>Stinkin</a:t>
            </a:r>
            <a:r>
              <a:rPr lang="en-US" sz="3600" b="1" dirty="0"/>
              <a:t>’ </a:t>
            </a:r>
            <a:r>
              <a:rPr lang="en-US" sz="3600" b="1" dirty="0" err="1"/>
              <a:t>Thinkin</a:t>
            </a:r>
            <a:r>
              <a:rPr lang="en-US" sz="3600" b="1" dirty="0"/>
              <a:t>’ </a:t>
            </a:r>
            <a:r>
              <a:rPr lang="en-US" sz="3600" dirty="0"/>
              <a:t>which ultimately leads to hardening of the attitudes”</a:t>
            </a:r>
          </a:p>
        </p:txBody>
      </p:sp>
      <p:sp>
        <p:nvSpPr>
          <p:cNvPr id="15" name="TextBox 14">
            <a:extLst>
              <a:ext uri="{FF2B5EF4-FFF2-40B4-BE49-F238E27FC236}">
                <a16:creationId xmlns:a16="http://schemas.microsoft.com/office/drawing/2014/main" id="{C556AA32-1DEF-4E0B-A1AD-6355BAB1A01C}"/>
              </a:ext>
            </a:extLst>
          </p:cNvPr>
          <p:cNvSpPr txBox="1"/>
          <p:nvPr/>
        </p:nvSpPr>
        <p:spPr>
          <a:xfrm>
            <a:off x="7528004" y="5243112"/>
            <a:ext cx="2319454" cy="369332"/>
          </a:xfrm>
          <a:prstGeom prst="rect">
            <a:avLst/>
          </a:prstGeom>
          <a:noFill/>
        </p:spPr>
        <p:txBody>
          <a:bodyPr wrap="square" rtlCol="0">
            <a:spAutoFit/>
          </a:bodyPr>
          <a:lstStyle/>
          <a:p>
            <a:pPr algn="ctr"/>
            <a:r>
              <a:rPr lang="en-US" dirty="0">
                <a:solidFill>
                  <a:srgbClr val="7030A0"/>
                </a:solidFill>
              </a:rPr>
              <a:t>Zig Ziglar</a:t>
            </a:r>
          </a:p>
        </p:txBody>
      </p:sp>
    </p:spTree>
    <p:extLst>
      <p:ext uri="{BB962C8B-B14F-4D97-AF65-F5344CB8AC3E}">
        <p14:creationId xmlns:p14="http://schemas.microsoft.com/office/powerpoint/2010/main" val="4156831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barn(inVertical)">
                                      <p:cBhvr>
                                        <p:cTn id="13" dur="1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BE0375-38DA-406A-B793-43EB7A564F44}"/>
              </a:ext>
            </a:extLst>
          </p:cNvPr>
          <p:cNvSpPr txBox="1"/>
          <p:nvPr/>
        </p:nvSpPr>
        <p:spPr>
          <a:xfrm>
            <a:off x="1126272" y="1204332"/>
            <a:ext cx="10326029" cy="3211007"/>
          </a:xfrm>
          <a:prstGeom prst="rect">
            <a:avLst/>
          </a:prstGeom>
          <a:noFill/>
        </p:spPr>
        <p:txBody>
          <a:bodyPr wrap="square" rtlCol="0">
            <a:spAutoFit/>
          </a:bodyPr>
          <a:lstStyle/>
          <a:p>
            <a:pPr>
              <a:lnSpc>
                <a:spcPct val="150000"/>
              </a:lnSpc>
            </a:pPr>
            <a:r>
              <a:rPr lang="en-US" sz="7200" b="1" dirty="0">
                <a:solidFill>
                  <a:schemeClr val="accent1">
                    <a:lumMod val="50000"/>
                  </a:schemeClr>
                </a:solidFill>
              </a:rPr>
              <a:t>Change your thinking, </a:t>
            </a:r>
            <a:br>
              <a:rPr lang="en-US" sz="7200" b="1" dirty="0">
                <a:solidFill>
                  <a:schemeClr val="accent1">
                    <a:lumMod val="50000"/>
                  </a:schemeClr>
                </a:solidFill>
              </a:rPr>
            </a:br>
            <a:r>
              <a:rPr lang="en-US" sz="7200" b="1" dirty="0">
                <a:solidFill>
                  <a:schemeClr val="accent1">
                    <a:lumMod val="50000"/>
                  </a:schemeClr>
                </a:solidFill>
              </a:rPr>
              <a:t>change your emotions</a:t>
            </a:r>
          </a:p>
        </p:txBody>
      </p:sp>
    </p:spTree>
    <p:extLst>
      <p:ext uri="{BB962C8B-B14F-4D97-AF65-F5344CB8AC3E}">
        <p14:creationId xmlns:p14="http://schemas.microsoft.com/office/powerpoint/2010/main" val="1692011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04800"/>
            <a:ext cx="8382000" cy="553998"/>
          </a:xfrm>
        </p:spPr>
        <p:txBody>
          <a:bodyPr>
            <a:normAutofit fontScale="90000"/>
          </a:bodyPr>
          <a:lstStyle/>
          <a:p>
            <a:pPr algn="ctr"/>
            <a:r>
              <a:rPr lang="en-US" sz="4000" b="1" dirty="0">
                <a:solidFill>
                  <a:srgbClr val="006600"/>
                </a:solidFill>
                <a:effectLst>
                  <a:outerShdw blurRad="38100" dist="38100" dir="2700000" algn="tl">
                    <a:srgbClr val="000000">
                      <a:alpha val="43137"/>
                    </a:srgbClr>
                  </a:outerShdw>
                </a:effectLst>
              </a:rPr>
              <a:t>The Two Truths about Emotions</a:t>
            </a:r>
          </a:p>
        </p:txBody>
      </p:sp>
      <p:sp>
        <p:nvSpPr>
          <p:cNvPr id="5" name="WordArt 11"/>
          <p:cNvSpPr>
            <a:spLocks noChangeArrowheads="1" noChangeShapeType="1" noTextEdit="1"/>
          </p:cNvSpPr>
          <p:nvPr/>
        </p:nvSpPr>
        <p:spPr bwMode="auto">
          <a:xfrm>
            <a:off x="3048000" y="1447801"/>
            <a:ext cx="1219200" cy="1133475"/>
          </a:xfrm>
          <a:prstGeom prst="rect">
            <a:avLst/>
          </a:prstGeom>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cs typeface="Times New Roman"/>
              </a:rPr>
              <a:t>#1</a:t>
            </a:r>
          </a:p>
        </p:txBody>
      </p:sp>
      <p:sp>
        <p:nvSpPr>
          <p:cNvPr id="7" name="TextBox 6"/>
          <p:cNvSpPr txBox="1"/>
          <p:nvPr/>
        </p:nvSpPr>
        <p:spPr>
          <a:xfrm>
            <a:off x="5486401" y="1294938"/>
            <a:ext cx="3963329" cy="5086970"/>
          </a:xfrm>
          <a:prstGeom prst="rect">
            <a:avLst/>
          </a:prstGeom>
          <a:noFill/>
        </p:spPr>
        <p:txBody>
          <a:bodyPr wrap="none" rtlCol="0">
            <a:spAutoFit/>
          </a:bodyPr>
          <a:lstStyle/>
          <a:p>
            <a:pPr>
              <a:lnSpc>
                <a:spcPct val="75000"/>
              </a:lnSpc>
            </a:pPr>
            <a:r>
              <a:rPr lang="en-US" sz="7200" b="1" dirty="0">
                <a:solidFill>
                  <a:srgbClr val="33CC33"/>
                </a:solidFill>
                <a:effectLst>
                  <a:innerShdw blurRad="63500" dist="50800">
                    <a:prstClr val="black">
                      <a:alpha val="50000"/>
                    </a:prstClr>
                  </a:innerShdw>
                </a:effectLst>
                <a:latin typeface="Times New Roman" pitchFamily="18" charset="0"/>
                <a:cs typeface="Times New Roman" pitchFamily="18" charset="0"/>
              </a:rPr>
              <a:t>C</a:t>
            </a:r>
            <a:r>
              <a:rPr lang="en-US" sz="7200" b="1" dirty="0">
                <a:effectLst>
                  <a:innerShdw blurRad="63500" dist="50800">
                    <a:prstClr val="black">
                      <a:alpha val="50000"/>
                    </a:prstClr>
                  </a:innerShdw>
                </a:effectLst>
                <a:latin typeface="Times New Roman" pitchFamily="18" charset="0"/>
                <a:cs typeface="Times New Roman" pitchFamily="18" charset="0"/>
              </a:rPr>
              <a:t>REATE</a:t>
            </a:r>
          </a:p>
          <a:p>
            <a:pPr>
              <a:lnSpc>
                <a:spcPct val="75000"/>
              </a:lnSpc>
            </a:pPr>
            <a:r>
              <a:rPr lang="en-US" sz="7200" b="1" dirty="0">
                <a:solidFill>
                  <a:srgbClr val="33CC33"/>
                </a:solidFill>
                <a:effectLst>
                  <a:innerShdw blurRad="63500" dist="50800">
                    <a:prstClr val="black">
                      <a:alpha val="50000"/>
                    </a:prstClr>
                  </a:innerShdw>
                </a:effectLst>
                <a:latin typeface="Times New Roman" pitchFamily="18" charset="0"/>
                <a:cs typeface="Times New Roman" pitchFamily="18" charset="0"/>
              </a:rPr>
              <a:t>CR</a:t>
            </a:r>
            <a:r>
              <a:rPr lang="en-US" sz="7200" b="1" dirty="0">
                <a:effectLst>
                  <a:innerShdw blurRad="63500" dist="50800">
                    <a:prstClr val="black">
                      <a:alpha val="50000"/>
                    </a:prstClr>
                  </a:innerShdw>
                </a:effectLst>
                <a:latin typeface="Times New Roman" pitchFamily="18" charset="0"/>
                <a:cs typeface="Times New Roman" pitchFamily="18" charset="0"/>
              </a:rPr>
              <a:t>EATE</a:t>
            </a:r>
          </a:p>
          <a:p>
            <a:pPr>
              <a:lnSpc>
                <a:spcPct val="75000"/>
              </a:lnSpc>
            </a:pPr>
            <a:r>
              <a:rPr lang="en-US" sz="7200" b="1" dirty="0">
                <a:solidFill>
                  <a:srgbClr val="33CC33"/>
                </a:solidFill>
                <a:effectLst>
                  <a:innerShdw blurRad="63500" dist="50800">
                    <a:prstClr val="black">
                      <a:alpha val="50000"/>
                    </a:prstClr>
                  </a:innerShdw>
                </a:effectLst>
                <a:latin typeface="Times New Roman" pitchFamily="18" charset="0"/>
                <a:cs typeface="Times New Roman" pitchFamily="18" charset="0"/>
              </a:rPr>
              <a:t>CRE</a:t>
            </a:r>
            <a:r>
              <a:rPr lang="en-US" sz="7200" b="1" dirty="0">
                <a:effectLst>
                  <a:innerShdw blurRad="63500" dist="50800">
                    <a:prstClr val="black">
                      <a:alpha val="50000"/>
                    </a:prstClr>
                  </a:innerShdw>
                </a:effectLst>
                <a:latin typeface="Times New Roman" pitchFamily="18" charset="0"/>
                <a:cs typeface="Times New Roman" pitchFamily="18" charset="0"/>
              </a:rPr>
              <a:t>ATE</a:t>
            </a:r>
          </a:p>
          <a:p>
            <a:pPr>
              <a:lnSpc>
                <a:spcPct val="75000"/>
              </a:lnSpc>
            </a:pPr>
            <a:r>
              <a:rPr lang="en-US" sz="7200" b="1" dirty="0">
                <a:solidFill>
                  <a:srgbClr val="33CC33"/>
                </a:solidFill>
                <a:effectLst>
                  <a:innerShdw blurRad="63500" dist="50800">
                    <a:prstClr val="black">
                      <a:alpha val="50000"/>
                    </a:prstClr>
                  </a:innerShdw>
                </a:effectLst>
                <a:latin typeface="Times New Roman" pitchFamily="18" charset="0"/>
                <a:cs typeface="Times New Roman" pitchFamily="18" charset="0"/>
              </a:rPr>
              <a:t>CREA</a:t>
            </a:r>
            <a:r>
              <a:rPr lang="en-US" sz="7200" b="1" dirty="0">
                <a:effectLst>
                  <a:innerShdw blurRad="63500" dist="50800">
                    <a:prstClr val="black">
                      <a:alpha val="50000"/>
                    </a:prstClr>
                  </a:innerShdw>
                </a:effectLst>
                <a:latin typeface="Times New Roman" pitchFamily="18" charset="0"/>
                <a:cs typeface="Times New Roman" pitchFamily="18" charset="0"/>
              </a:rPr>
              <a:t>TE</a:t>
            </a:r>
          </a:p>
          <a:p>
            <a:pPr>
              <a:lnSpc>
                <a:spcPct val="75000"/>
              </a:lnSpc>
            </a:pPr>
            <a:r>
              <a:rPr lang="en-US" sz="7200" b="1" dirty="0">
                <a:solidFill>
                  <a:srgbClr val="33CC33"/>
                </a:solidFill>
                <a:effectLst>
                  <a:innerShdw blurRad="63500" dist="50800">
                    <a:prstClr val="black">
                      <a:alpha val="50000"/>
                    </a:prstClr>
                  </a:innerShdw>
                </a:effectLst>
                <a:latin typeface="Times New Roman" pitchFamily="18" charset="0"/>
                <a:cs typeface="Times New Roman" pitchFamily="18" charset="0"/>
              </a:rPr>
              <a:t>CREAT</a:t>
            </a:r>
            <a:r>
              <a:rPr lang="en-US" sz="7200" b="1" dirty="0">
                <a:effectLst>
                  <a:innerShdw blurRad="63500" dist="50800">
                    <a:prstClr val="black">
                      <a:alpha val="50000"/>
                    </a:prstClr>
                  </a:innerShdw>
                </a:effectLst>
                <a:latin typeface="Times New Roman" pitchFamily="18" charset="0"/>
                <a:cs typeface="Times New Roman" pitchFamily="18" charset="0"/>
              </a:rPr>
              <a:t>E</a:t>
            </a:r>
          </a:p>
          <a:p>
            <a:pPr>
              <a:lnSpc>
                <a:spcPct val="75000"/>
              </a:lnSpc>
            </a:pPr>
            <a:r>
              <a:rPr lang="en-US" sz="7200" b="1" dirty="0">
                <a:solidFill>
                  <a:srgbClr val="33CC33"/>
                </a:solidFill>
                <a:effectLst>
                  <a:innerShdw blurRad="63500" dist="50800">
                    <a:prstClr val="black">
                      <a:alpha val="50000"/>
                    </a:prstClr>
                  </a:innerShdw>
                </a:effectLst>
                <a:latin typeface="Times New Roman" pitchFamily="18" charset="0"/>
                <a:cs typeface="Times New Roman" pitchFamily="18" charset="0"/>
              </a:rPr>
              <a:t>CREATE</a:t>
            </a:r>
          </a:p>
        </p:txBody>
      </p:sp>
      <p:pic>
        <p:nvPicPr>
          <p:cNvPr id="8194" name="Picture 2" descr="http://powertochange.com/wp-content/uploads/2011/01/happypers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9372" y="3057373"/>
            <a:ext cx="2762250" cy="1562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04800"/>
            <a:ext cx="8382000" cy="553998"/>
          </a:xfrm>
        </p:spPr>
        <p:txBody>
          <a:bodyPr>
            <a:normAutofit fontScale="90000"/>
          </a:bodyPr>
          <a:lstStyle/>
          <a:p>
            <a:pPr algn="ctr"/>
            <a:r>
              <a:rPr lang="en-US" sz="4000" b="1" dirty="0">
                <a:solidFill>
                  <a:srgbClr val="006600"/>
                </a:solidFill>
                <a:effectLst>
                  <a:outerShdw blurRad="38100" dist="38100" dir="2700000" algn="tl">
                    <a:srgbClr val="000000">
                      <a:alpha val="43137"/>
                    </a:srgbClr>
                  </a:outerShdw>
                </a:effectLst>
              </a:rPr>
              <a:t>The Two Truths about Emotions</a:t>
            </a:r>
          </a:p>
        </p:txBody>
      </p:sp>
      <p:sp>
        <p:nvSpPr>
          <p:cNvPr id="5" name="WordArt 11"/>
          <p:cNvSpPr>
            <a:spLocks noChangeArrowheads="1" noChangeShapeType="1" noTextEdit="1"/>
          </p:cNvSpPr>
          <p:nvPr/>
        </p:nvSpPr>
        <p:spPr bwMode="auto">
          <a:xfrm>
            <a:off x="3048000" y="1447801"/>
            <a:ext cx="1219200" cy="1133475"/>
          </a:xfrm>
          <a:prstGeom prst="rect">
            <a:avLst/>
          </a:prstGeom>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cs typeface="Times New Roman"/>
              </a:rPr>
              <a:t>#2</a:t>
            </a:r>
          </a:p>
        </p:txBody>
      </p:sp>
      <p:sp>
        <p:nvSpPr>
          <p:cNvPr id="7" name="TextBox 6"/>
          <p:cNvSpPr txBox="1"/>
          <p:nvPr/>
        </p:nvSpPr>
        <p:spPr>
          <a:xfrm>
            <a:off x="5486401" y="1333244"/>
            <a:ext cx="4275529" cy="4662815"/>
          </a:xfrm>
          <a:prstGeom prst="rect">
            <a:avLst/>
          </a:prstGeom>
          <a:noFill/>
        </p:spPr>
        <p:txBody>
          <a:bodyPr wrap="none" rtlCol="0">
            <a:spAutoFit/>
          </a:bodyPr>
          <a:lstStyle/>
          <a:p>
            <a:pPr>
              <a:lnSpc>
                <a:spcPct val="75000"/>
              </a:lnSpc>
            </a:pPr>
            <a:r>
              <a:rPr lang="en-US" sz="6600" b="1" dirty="0">
                <a:solidFill>
                  <a:schemeClr val="bg1"/>
                </a:solidFill>
                <a:effectLst>
                  <a:innerShdw blurRad="63500" dist="50800">
                    <a:prstClr val="black">
                      <a:alpha val="50000"/>
                    </a:prstClr>
                  </a:innerShdw>
                </a:effectLst>
                <a:latin typeface="Times New Roman" pitchFamily="18" charset="0"/>
                <a:cs typeface="Times New Roman" pitchFamily="18" charset="0"/>
              </a:rPr>
              <a:t>D</a:t>
            </a:r>
            <a:r>
              <a:rPr lang="en-US" sz="6600" b="1" dirty="0">
                <a:solidFill>
                  <a:schemeClr val="tx1">
                    <a:lumMod val="85000"/>
                  </a:schemeClr>
                </a:solidFill>
                <a:effectLst>
                  <a:innerShdw blurRad="63500" dist="50800">
                    <a:prstClr val="black">
                      <a:alpha val="50000"/>
                    </a:prstClr>
                  </a:innerShdw>
                </a:effectLst>
                <a:latin typeface="Times New Roman" pitchFamily="18" charset="0"/>
                <a:cs typeface="Times New Roman" pitchFamily="18" charset="0"/>
              </a:rPr>
              <a:t>ESTROY</a:t>
            </a:r>
          </a:p>
          <a:p>
            <a:pPr>
              <a:lnSpc>
                <a:spcPct val="75000"/>
              </a:lnSpc>
            </a:pPr>
            <a:r>
              <a:rPr lang="en-US" sz="6600" b="1" dirty="0">
                <a:solidFill>
                  <a:schemeClr val="bg1"/>
                </a:solidFill>
                <a:effectLst>
                  <a:innerShdw blurRad="63500" dist="50800">
                    <a:prstClr val="black">
                      <a:alpha val="50000"/>
                    </a:prstClr>
                  </a:innerShdw>
                </a:effectLst>
                <a:latin typeface="Times New Roman" pitchFamily="18" charset="0"/>
                <a:cs typeface="Times New Roman" pitchFamily="18" charset="0"/>
              </a:rPr>
              <a:t>DE</a:t>
            </a:r>
            <a:r>
              <a:rPr lang="en-US" sz="6600" b="1" dirty="0">
                <a:solidFill>
                  <a:schemeClr val="tx1">
                    <a:lumMod val="85000"/>
                  </a:schemeClr>
                </a:solidFill>
                <a:effectLst>
                  <a:innerShdw blurRad="63500" dist="50800">
                    <a:prstClr val="black">
                      <a:alpha val="50000"/>
                    </a:prstClr>
                  </a:innerShdw>
                </a:effectLst>
                <a:latin typeface="Times New Roman" pitchFamily="18" charset="0"/>
                <a:cs typeface="Times New Roman" pitchFamily="18" charset="0"/>
              </a:rPr>
              <a:t>STROY</a:t>
            </a:r>
          </a:p>
          <a:p>
            <a:pPr>
              <a:lnSpc>
                <a:spcPct val="75000"/>
              </a:lnSpc>
            </a:pPr>
            <a:r>
              <a:rPr lang="en-US" sz="6600" b="1" dirty="0">
                <a:solidFill>
                  <a:schemeClr val="bg1"/>
                </a:solidFill>
                <a:effectLst>
                  <a:innerShdw blurRad="63500" dist="50800">
                    <a:prstClr val="black">
                      <a:alpha val="50000"/>
                    </a:prstClr>
                  </a:innerShdw>
                </a:effectLst>
                <a:latin typeface="Times New Roman" pitchFamily="18" charset="0"/>
                <a:cs typeface="Times New Roman" pitchFamily="18" charset="0"/>
              </a:rPr>
              <a:t>DES</a:t>
            </a:r>
            <a:r>
              <a:rPr lang="en-US" sz="6600" b="1" dirty="0">
                <a:solidFill>
                  <a:schemeClr val="tx1">
                    <a:lumMod val="85000"/>
                  </a:schemeClr>
                </a:solidFill>
                <a:effectLst>
                  <a:innerShdw blurRad="63500" dist="50800">
                    <a:prstClr val="black">
                      <a:alpha val="50000"/>
                    </a:prstClr>
                  </a:innerShdw>
                </a:effectLst>
                <a:latin typeface="Times New Roman" pitchFamily="18" charset="0"/>
                <a:cs typeface="Times New Roman" pitchFamily="18" charset="0"/>
              </a:rPr>
              <a:t>TROY</a:t>
            </a:r>
          </a:p>
          <a:p>
            <a:pPr>
              <a:lnSpc>
                <a:spcPct val="75000"/>
              </a:lnSpc>
            </a:pPr>
            <a:r>
              <a:rPr lang="en-US" sz="6600" b="1" dirty="0">
                <a:solidFill>
                  <a:schemeClr val="bg1"/>
                </a:solidFill>
                <a:effectLst>
                  <a:innerShdw blurRad="63500" dist="50800">
                    <a:prstClr val="black">
                      <a:alpha val="50000"/>
                    </a:prstClr>
                  </a:innerShdw>
                </a:effectLst>
                <a:latin typeface="Times New Roman" pitchFamily="18" charset="0"/>
                <a:cs typeface="Times New Roman" pitchFamily="18" charset="0"/>
              </a:rPr>
              <a:t>DEST</a:t>
            </a:r>
            <a:r>
              <a:rPr lang="en-US" sz="6600" b="1" dirty="0">
                <a:solidFill>
                  <a:schemeClr val="tx1">
                    <a:lumMod val="85000"/>
                  </a:schemeClr>
                </a:solidFill>
                <a:effectLst>
                  <a:innerShdw blurRad="63500" dist="50800">
                    <a:prstClr val="black">
                      <a:alpha val="50000"/>
                    </a:prstClr>
                  </a:innerShdw>
                </a:effectLst>
                <a:latin typeface="Times New Roman" pitchFamily="18" charset="0"/>
                <a:cs typeface="Times New Roman" pitchFamily="18" charset="0"/>
              </a:rPr>
              <a:t>ROY</a:t>
            </a:r>
          </a:p>
          <a:p>
            <a:pPr>
              <a:lnSpc>
                <a:spcPct val="75000"/>
              </a:lnSpc>
            </a:pPr>
            <a:r>
              <a:rPr lang="en-US" sz="6600" b="1" dirty="0">
                <a:solidFill>
                  <a:schemeClr val="bg1"/>
                </a:solidFill>
                <a:effectLst>
                  <a:innerShdw blurRad="63500" dist="50800">
                    <a:prstClr val="black">
                      <a:alpha val="50000"/>
                    </a:prstClr>
                  </a:innerShdw>
                </a:effectLst>
                <a:latin typeface="Times New Roman" pitchFamily="18" charset="0"/>
                <a:cs typeface="Times New Roman" pitchFamily="18" charset="0"/>
              </a:rPr>
              <a:t>DESTR</a:t>
            </a:r>
            <a:r>
              <a:rPr lang="en-US" sz="6600" b="1" dirty="0">
                <a:solidFill>
                  <a:schemeClr val="tx1">
                    <a:lumMod val="85000"/>
                  </a:schemeClr>
                </a:solidFill>
                <a:effectLst>
                  <a:innerShdw blurRad="63500" dist="50800">
                    <a:prstClr val="black">
                      <a:alpha val="50000"/>
                    </a:prstClr>
                  </a:innerShdw>
                </a:effectLst>
                <a:latin typeface="Times New Roman" pitchFamily="18" charset="0"/>
                <a:cs typeface="Times New Roman" pitchFamily="18" charset="0"/>
              </a:rPr>
              <a:t>OY</a:t>
            </a:r>
          </a:p>
          <a:p>
            <a:pPr>
              <a:lnSpc>
                <a:spcPct val="75000"/>
              </a:lnSpc>
            </a:pPr>
            <a:r>
              <a:rPr lang="en-US" sz="6600" b="1" dirty="0">
                <a:solidFill>
                  <a:schemeClr val="bg1"/>
                </a:solidFill>
                <a:effectLst>
                  <a:innerShdw blurRad="63500" dist="50800">
                    <a:prstClr val="black">
                      <a:alpha val="50000"/>
                    </a:prstClr>
                  </a:innerShdw>
                </a:effectLst>
                <a:latin typeface="Times New Roman" pitchFamily="18" charset="0"/>
                <a:cs typeface="Times New Roman" pitchFamily="18" charset="0"/>
              </a:rPr>
              <a:t>DESTRO</a:t>
            </a:r>
            <a:r>
              <a:rPr lang="en-US" sz="6600" b="1" dirty="0">
                <a:solidFill>
                  <a:schemeClr val="tx1">
                    <a:lumMod val="85000"/>
                  </a:schemeClr>
                </a:solidFill>
                <a:effectLst>
                  <a:innerShdw blurRad="63500" dist="50800">
                    <a:prstClr val="black">
                      <a:alpha val="50000"/>
                    </a:prstClr>
                  </a:innerShdw>
                </a:effectLst>
                <a:latin typeface="Times New Roman" pitchFamily="18" charset="0"/>
                <a:cs typeface="Times New Roman" pitchFamily="18" charset="0"/>
              </a:rPr>
              <a:t>Y</a:t>
            </a:r>
          </a:p>
        </p:txBody>
      </p:sp>
      <p:pic>
        <p:nvPicPr>
          <p:cNvPr id="9218" name="Picture 2" descr="http://ipdbelize.com/wp-content/uploads/2014/03/angrycustome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011" r="3996" b="9002"/>
          <a:stretch/>
        </p:blipFill>
        <p:spPr bwMode="auto">
          <a:xfrm>
            <a:off x="2590800" y="3048000"/>
            <a:ext cx="2702010" cy="19498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3668</TotalTime>
  <Words>1211</Words>
  <Application>Microsoft Office PowerPoint</Application>
  <PresentationFormat>Widescreen</PresentationFormat>
  <Paragraphs>145</Paragraphs>
  <Slides>26</Slides>
  <Notes>10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26</vt:i4>
      </vt:variant>
    </vt:vector>
  </HeadingPairs>
  <TitlesOfParts>
    <vt:vector size="36" baseType="lpstr">
      <vt:lpstr>Arial</vt:lpstr>
      <vt:lpstr>Calibri</vt:lpstr>
      <vt:lpstr>Calibri Light</vt:lpstr>
      <vt:lpstr>Century Gothic</vt:lpstr>
      <vt:lpstr>Comic Sans MS</vt:lpstr>
      <vt:lpstr>Palatino Linotype</vt:lpstr>
      <vt:lpstr>Times New Roman</vt:lpstr>
      <vt:lpstr>Office Theme</vt:lpstr>
      <vt:lpstr>4_Office Theme</vt:lpstr>
      <vt:lpstr>1_Office Theme</vt:lpstr>
      <vt:lpstr>The Missing Piece to the Coaching Puzzle</vt:lpstr>
      <vt:lpstr>Game Plan</vt:lpstr>
      <vt:lpstr> Job Seeker Services 5 Steps to Rapid Employment program 50+ Job Seeker program</vt:lpstr>
      <vt:lpstr>PowerPoint Presentation</vt:lpstr>
      <vt:lpstr>Emotions Determine Quality of Life</vt:lpstr>
      <vt:lpstr>PowerPoint Presentation</vt:lpstr>
      <vt:lpstr>PowerPoint Presentation</vt:lpstr>
      <vt:lpstr>The Two Truths about Emotions</vt:lpstr>
      <vt:lpstr>The Two Truths about Emotions</vt:lpstr>
      <vt:lpstr>The Two Truths about Emotions</vt:lpstr>
      <vt:lpstr>The Two Truths about Emotions</vt:lpstr>
      <vt:lpstr>The Two Truths about Emotions</vt:lpstr>
      <vt:lpstr>The Two Truths about Emotions</vt:lpstr>
      <vt:lpstr>The Two Truths about Emotions</vt:lpstr>
      <vt:lpstr>The Two Truths about Emotions</vt:lpstr>
      <vt:lpstr>Emotional Channeling Techniques</vt:lpstr>
      <vt:lpstr>PowerPoint Presentation</vt:lpstr>
      <vt:lpstr>Your Mind is a Remote Control</vt:lpstr>
      <vt:lpstr>Your Turn</vt:lpstr>
      <vt:lpstr>We Get What We Focus On</vt:lpstr>
      <vt:lpstr>PowerPoint Presentation</vt:lpstr>
      <vt:lpstr>Watch Your Language</vt:lpstr>
      <vt:lpstr>PowerPoint Presentation</vt:lpstr>
      <vt:lpstr>PowerPoint Presentation</vt:lpstr>
      <vt:lpstr>My Lessons  My Commitments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Bruce Wahlgren</dc:creator>
  <cp:lastModifiedBy>bruce@workforceexcellencegroup.com</cp:lastModifiedBy>
  <cp:revision>90</cp:revision>
  <cp:lastPrinted>2016-10-05T12:02:07Z</cp:lastPrinted>
  <dcterms:created xsi:type="dcterms:W3CDTF">2016-08-29T13:31:44Z</dcterms:created>
  <dcterms:modified xsi:type="dcterms:W3CDTF">2019-09-07T16:52:15Z</dcterms:modified>
</cp:coreProperties>
</file>